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0" r:id="rId2"/>
    <p:sldId id="277" r:id="rId3"/>
    <p:sldId id="285" r:id="rId4"/>
    <p:sldId id="286" r:id="rId5"/>
    <p:sldId id="260" r:id="rId6"/>
    <p:sldId id="293" r:id="rId7"/>
    <p:sldId id="261" r:id="rId8"/>
    <p:sldId id="262" r:id="rId9"/>
    <p:sldId id="263" r:id="rId10"/>
    <p:sldId id="287" r:id="rId11"/>
    <p:sldId id="265" r:id="rId12"/>
    <p:sldId id="288" r:id="rId13"/>
    <p:sldId id="289" r:id="rId14"/>
    <p:sldId id="290" r:id="rId15"/>
    <p:sldId id="291" r:id="rId16"/>
    <p:sldId id="282" r:id="rId17"/>
    <p:sldId id="27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DFD91-B769-4CDE-9D90-957D00F5F26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96980465-95FE-4E5A-80AA-452D050ADBBB}">
      <dgm:prSet custT="1"/>
      <dgm:spPr/>
      <dgm:t>
        <a:bodyPr/>
        <a:lstStyle/>
        <a:p>
          <a:r>
            <a:rPr lang="ru-RU" sz="2800">
              <a:latin typeface="Times New Roman" panose="02020603050405020304" pitchFamily="18" charset="0"/>
              <a:cs typeface="Times New Roman" panose="02020603050405020304" pitchFamily="18" charset="0"/>
            </a:rPr>
            <a:t>Кәсіпкерлік ұйымды қайта құру</a:t>
          </a:r>
          <a:endParaRPr lang="ru-KZ" sz="2800">
            <a:latin typeface="Times New Roman" panose="02020603050405020304" pitchFamily="18" charset="0"/>
            <a:cs typeface="Times New Roman" panose="02020603050405020304" pitchFamily="18" charset="0"/>
          </a:endParaRPr>
        </a:p>
      </dgm:t>
    </dgm:pt>
    <dgm:pt modelId="{F5887550-848B-4FE3-B03D-68ED015F4860}" type="parTrans" cxnId="{88FD3126-18A8-46FA-84C8-180E6238EBE0}">
      <dgm:prSet/>
      <dgm:spPr/>
      <dgm:t>
        <a:bodyPr/>
        <a:lstStyle/>
        <a:p>
          <a:endParaRPr lang="ru-KZ" sz="2800">
            <a:latin typeface="Times New Roman" panose="02020603050405020304" pitchFamily="18" charset="0"/>
            <a:cs typeface="Times New Roman" panose="02020603050405020304" pitchFamily="18" charset="0"/>
          </a:endParaRPr>
        </a:p>
      </dgm:t>
    </dgm:pt>
    <dgm:pt modelId="{B760CACE-4033-4363-B898-89C4E1105D5E}" type="sibTrans" cxnId="{88FD3126-18A8-46FA-84C8-180E6238EBE0}">
      <dgm:prSet/>
      <dgm:spPr/>
      <dgm:t>
        <a:bodyPr/>
        <a:lstStyle/>
        <a:p>
          <a:endParaRPr lang="ru-KZ" sz="2800">
            <a:latin typeface="Times New Roman" panose="02020603050405020304" pitchFamily="18" charset="0"/>
            <a:cs typeface="Times New Roman" panose="02020603050405020304" pitchFamily="18" charset="0"/>
          </a:endParaRPr>
        </a:p>
      </dgm:t>
    </dgm:pt>
    <dgm:pt modelId="{312168CD-11F0-4025-97ED-54B9B3215B67}">
      <dgm:prSet custT="1"/>
      <dgm:spPr/>
      <dgm:t>
        <a:bodyPr/>
        <a:lstStyle/>
        <a:p>
          <a:r>
            <a:rPr lang="ru-RU" sz="2800">
              <a:latin typeface="Times New Roman" panose="02020603050405020304" pitchFamily="18" charset="0"/>
              <a:cs typeface="Times New Roman" panose="02020603050405020304" pitchFamily="18" charset="0"/>
            </a:rPr>
            <a:t>Заңды тұлғаны тарату</a:t>
          </a:r>
          <a:endParaRPr lang="ru-KZ" sz="2800">
            <a:latin typeface="Times New Roman" panose="02020603050405020304" pitchFamily="18" charset="0"/>
            <a:cs typeface="Times New Roman" panose="02020603050405020304" pitchFamily="18" charset="0"/>
          </a:endParaRPr>
        </a:p>
      </dgm:t>
    </dgm:pt>
    <dgm:pt modelId="{CB0A45E8-21B8-44AC-BE05-F25842CDDBDC}" type="parTrans" cxnId="{8F793193-4C8F-4B7E-A823-662797DE7A80}">
      <dgm:prSet/>
      <dgm:spPr/>
      <dgm:t>
        <a:bodyPr/>
        <a:lstStyle/>
        <a:p>
          <a:endParaRPr lang="ru-KZ" sz="2800">
            <a:latin typeface="Times New Roman" panose="02020603050405020304" pitchFamily="18" charset="0"/>
            <a:cs typeface="Times New Roman" panose="02020603050405020304" pitchFamily="18" charset="0"/>
          </a:endParaRPr>
        </a:p>
      </dgm:t>
    </dgm:pt>
    <dgm:pt modelId="{85944B81-96FD-4DDD-94CF-F946F6027780}" type="sibTrans" cxnId="{8F793193-4C8F-4B7E-A823-662797DE7A80}">
      <dgm:prSet/>
      <dgm:spPr/>
      <dgm:t>
        <a:bodyPr/>
        <a:lstStyle/>
        <a:p>
          <a:endParaRPr lang="ru-KZ" sz="2800">
            <a:latin typeface="Times New Roman" panose="02020603050405020304" pitchFamily="18" charset="0"/>
            <a:cs typeface="Times New Roman" panose="02020603050405020304" pitchFamily="18" charset="0"/>
          </a:endParaRPr>
        </a:p>
      </dgm:t>
    </dgm:pt>
    <dgm:pt modelId="{85806516-AB24-440E-9DB8-6554B233C3B7}">
      <dgm:prSet custT="1"/>
      <dgm:spPr/>
      <dgm:t>
        <a:bodyPr/>
        <a:lstStyle/>
        <a:p>
          <a:r>
            <a:rPr lang="ru-RU" sz="2800">
              <a:latin typeface="Times New Roman" panose="02020603050405020304" pitchFamily="18" charset="0"/>
              <a:cs typeface="Times New Roman" panose="02020603050405020304" pitchFamily="18" charset="0"/>
            </a:rPr>
            <a:t>Банкроттық</a:t>
          </a:r>
          <a:endParaRPr lang="ru-KZ" sz="2800">
            <a:latin typeface="Times New Roman" panose="02020603050405020304" pitchFamily="18" charset="0"/>
            <a:cs typeface="Times New Roman" panose="02020603050405020304" pitchFamily="18" charset="0"/>
          </a:endParaRPr>
        </a:p>
      </dgm:t>
    </dgm:pt>
    <dgm:pt modelId="{9FE0074F-A9F0-4A15-8E15-D6F21489224B}" type="parTrans" cxnId="{58BE1B1C-3C9A-4963-A9C8-5AFF57E4EACB}">
      <dgm:prSet/>
      <dgm:spPr/>
      <dgm:t>
        <a:bodyPr/>
        <a:lstStyle/>
        <a:p>
          <a:endParaRPr lang="ru-KZ" sz="2800">
            <a:latin typeface="Times New Roman" panose="02020603050405020304" pitchFamily="18" charset="0"/>
            <a:cs typeface="Times New Roman" panose="02020603050405020304" pitchFamily="18" charset="0"/>
          </a:endParaRPr>
        </a:p>
      </dgm:t>
    </dgm:pt>
    <dgm:pt modelId="{91976982-EAEC-421C-A615-4478FD30D724}" type="sibTrans" cxnId="{58BE1B1C-3C9A-4963-A9C8-5AFF57E4EACB}">
      <dgm:prSet/>
      <dgm:spPr/>
      <dgm:t>
        <a:bodyPr/>
        <a:lstStyle/>
        <a:p>
          <a:endParaRPr lang="ru-KZ" sz="2800">
            <a:latin typeface="Times New Roman" panose="02020603050405020304" pitchFamily="18" charset="0"/>
            <a:cs typeface="Times New Roman" panose="02020603050405020304" pitchFamily="18" charset="0"/>
          </a:endParaRPr>
        </a:p>
      </dgm:t>
    </dgm:pt>
    <dgm:pt modelId="{6B8AF260-B258-4CFC-A72D-9F5245D708B5}" type="pres">
      <dgm:prSet presAssocID="{601DFD91-B769-4CDE-9D90-957D00F5F260}" presName="vert0" presStyleCnt="0">
        <dgm:presLayoutVars>
          <dgm:dir/>
          <dgm:animOne val="branch"/>
          <dgm:animLvl val="lvl"/>
        </dgm:presLayoutVars>
      </dgm:prSet>
      <dgm:spPr/>
    </dgm:pt>
    <dgm:pt modelId="{6387976A-EBA8-4649-8BBD-072D7276812A}" type="pres">
      <dgm:prSet presAssocID="{96980465-95FE-4E5A-80AA-452D050ADBBB}" presName="thickLine" presStyleLbl="alignNode1" presStyleIdx="0" presStyleCnt="3"/>
      <dgm:spPr/>
    </dgm:pt>
    <dgm:pt modelId="{2DD2B054-C0A5-4DAE-A108-36224D0C8945}" type="pres">
      <dgm:prSet presAssocID="{96980465-95FE-4E5A-80AA-452D050ADBBB}" presName="horz1" presStyleCnt="0"/>
      <dgm:spPr/>
    </dgm:pt>
    <dgm:pt modelId="{A4522E59-9DDF-40C5-AE1F-2D6DC35B51FF}" type="pres">
      <dgm:prSet presAssocID="{96980465-95FE-4E5A-80AA-452D050ADBBB}" presName="tx1" presStyleLbl="revTx" presStyleIdx="0" presStyleCnt="3"/>
      <dgm:spPr/>
    </dgm:pt>
    <dgm:pt modelId="{EBF61F54-DFAD-4C1C-AC47-60CAA860DB88}" type="pres">
      <dgm:prSet presAssocID="{96980465-95FE-4E5A-80AA-452D050ADBBB}" presName="vert1" presStyleCnt="0"/>
      <dgm:spPr/>
    </dgm:pt>
    <dgm:pt modelId="{E5CDAD59-1179-4763-BF07-E63BEDCD60A5}" type="pres">
      <dgm:prSet presAssocID="{312168CD-11F0-4025-97ED-54B9B3215B67}" presName="thickLine" presStyleLbl="alignNode1" presStyleIdx="1" presStyleCnt="3"/>
      <dgm:spPr/>
    </dgm:pt>
    <dgm:pt modelId="{0ADEBA5C-40CB-4852-B18C-3D770D7F71EF}" type="pres">
      <dgm:prSet presAssocID="{312168CD-11F0-4025-97ED-54B9B3215B67}" presName="horz1" presStyleCnt="0"/>
      <dgm:spPr/>
    </dgm:pt>
    <dgm:pt modelId="{42FE666A-7A65-496B-B90A-D8DDEADF43FF}" type="pres">
      <dgm:prSet presAssocID="{312168CD-11F0-4025-97ED-54B9B3215B67}" presName="tx1" presStyleLbl="revTx" presStyleIdx="1" presStyleCnt="3"/>
      <dgm:spPr/>
    </dgm:pt>
    <dgm:pt modelId="{FC891BE8-D326-435A-906B-47C7931A729B}" type="pres">
      <dgm:prSet presAssocID="{312168CD-11F0-4025-97ED-54B9B3215B67}" presName="vert1" presStyleCnt="0"/>
      <dgm:spPr/>
    </dgm:pt>
    <dgm:pt modelId="{C8E06745-70B0-49C1-95CC-4F7A43625685}" type="pres">
      <dgm:prSet presAssocID="{85806516-AB24-440E-9DB8-6554B233C3B7}" presName="thickLine" presStyleLbl="alignNode1" presStyleIdx="2" presStyleCnt="3"/>
      <dgm:spPr/>
    </dgm:pt>
    <dgm:pt modelId="{941712FB-DD1F-404C-9B19-A791BA8A510B}" type="pres">
      <dgm:prSet presAssocID="{85806516-AB24-440E-9DB8-6554B233C3B7}" presName="horz1" presStyleCnt="0"/>
      <dgm:spPr/>
    </dgm:pt>
    <dgm:pt modelId="{096CA70D-2552-44EC-BF98-4EFF8A19D77E}" type="pres">
      <dgm:prSet presAssocID="{85806516-AB24-440E-9DB8-6554B233C3B7}" presName="tx1" presStyleLbl="revTx" presStyleIdx="2" presStyleCnt="3"/>
      <dgm:spPr/>
    </dgm:pt>
    <dgm:pt modelId="{9BF50B20-5802-4DF6-B67D-C96275A66A6F}" type="pres">
      <dgm:prSet presAssocID="{85806516-AB24-440E-9DB8-6554B233C3B7}" presName="vert1" presStyleCnt="0"/>
      <dgm:spPr/>
    </dgm:pt>
  </dgm:ptLst>
  <dgm:cxnLst>
    <dgm:cxn modelId="{58BE1B1C-3C9A-4963-A9C8-5AFF57E4EACB}" srcId="{601DFD91-B769-4CDE-9D90-957D00F5F260}" destId="{85806516-AB24-440E-9DB8-6554B233C3B7}" srcOrd="2" destOrd="0" parTransId="{9FE0074F-A9F0-4A15-8E15-D6F21489224B}" sibTransId="{91976982-EAEC-421C-A615-4478FD30D724}"/>
    <dgm:cxn modelId="{45A2921F-5C32-4374-9A15-08602AAAA0A2}" type="presOf" srcId="{601DFD91-B769-4CDE-9D90-957D00F5F260}" destId="{6B8AF260-B258-4CFC-A72D-9F5245D708B5}" srcOrd="0" destOrd="0" presId="urn:microsoft.com/office/officeart/2008/layout/LinedList"/>
    <dgm:cxn modelId="{88FD3126-18A8-46FA-84C8-180E6238EBE0}" srcId="{601DFD91-B769-4CDE-9D90-957D00F5F260}" destId="{96980465-95FE-4E5A-80AA-452D050ADBBB}" srcOrd="0" destOrd="0" parTransId="{F5887550-848B-4FE3-B03D-68ED015F4860}" sibTransId="{B760CACE-4033-4363-B898-89C4E1105D5E}"/>
    <dgm:cxn modelId="{74D11D78-5D5B-4103-96F3-AADC99D1D8B0}" type="presOf" srcId="{85806516-AB24-440E-9DB8-6554B233C3B7}" destId="{096CA70D-2552-44EC-BF98-4EFF8A19D77E}" srcOrd="0" destOrd="0" presId="urn:microsoft.com/office/officeart/2008/layout/LinedList"/>
    <dgm:cxn modelId="{0959718B-CC7B-406A-9BF6-684C2EBED651}" type="presOf" srcId="{312168CD-11F0-4025-97ED-54B9B3215B67}" destId="{42FE666A-7A65-496B-B90A-D8DDEADF43FF}" srcOrd="0" destOrd="0" presId="urn:microsoft.com/office/officeart/2008/layout/LinedList"/>
    <dgm:cxn modelId="{8F793193-4C8F-4B7E-A823-662797DE7A80}" srcId="{601DFD91-B769-4CDE-9D90-957D00F5F260}" destId="{312168CD-11F0-4025-97ED-54B9B3215B67}" srcOrd="1" destOrd="0" parTransId="{CB0A45E8-21B8-44AC-BE05-F25842CDDBDC}" sibTransId="{85944B81-96FD-4DDD-94CF-F946F6027780}"/>
    <dgm:cxn modelId="{E75DAEFC-F96A-42B8-8FBC-D80883062AD5}" type="presOf" srcId="{96980465-95FE-4E5A-80AA-452D050ADBBB}" destId="{A4522E59-9DDF-40C5-AE1F-2D6DC35B51FF}" srcOrd="0" destOrd="0" presId="urn:microsoft.com/office/officeart/2008/layout/LinedList"/>
    <dgm:cxn modelId="{4D0958E9-5CB0-4ABF-9BFE-A5B9AB8875ED}" type="presParOf" srcId="{6B8AF260-B258-4CFC-A72D-9F5245D708B5}" destId="{6387976A-EBA8-4649-8BBD-072D7276812A}" srcOrd="0" destOrd="0" presId="urn:microsoft.com/office/officeart/2008/layout/LinedList"/>
    <dgm:cxn modelId="{D3CFE81F-CA9C-46FC-9CD5-03ADBDBE3566}" type="presParOf" srcId="{6B8AF260-B258-4CFC-A72D-9F5245D708B5}" destId="{2DD2B054-C0A5-4DAE-A108-36224D0C8945}" srcOrd="1" destOrd="0" presId="urn:microsoft.com/office/officeart/2008/layout/LinedList"/>
    <dgm:cxn modelId="{8B924410-1CAB-4875-AA76-298DE565BD54}" type="presParOf" srcId="{2DD2B054-C0A5-4DAE-A108-36224D0C8945}" destId="{A4522E59-9DDF-40C5-AE1F-2D6DC35B51FF}" srcOrd="0" destOrd="0" presId="urn:microsoft.com/office/officeart/2008/layout/LinedList"/>
    <dgm:cxn modelId="{695214A7-4F95-4C59-8A95-E10E13CE6E5C}" type="presParOf" srcId="{2DD2B054-C0A5-4DAE-A108-36224D0C8945}" destId="{EBF61F54-DFAD-4C1C-AC47-60CAA860DB88}" srcOrd="1" destOrd="0" presId="urn:microsoft.com/office/officeart/2008/layout/LinedList"/>
    <dgm:cxn modelId="{D82F01B9-38C3-4017-BFEF-A7BF2D59786D}" type="presParOf" srcId="{6B8AF260-B258-4CFC-A72D-9F5245D708B5}" destId="{E5CDAD59-1179-4763-BF07-E63BEDCD60A5}" srcOrd="2" destOrd="0" presId="urn:microsoft.com/office/officeart/2008/layout/LinedList"/>
    <dgm:cxn modelId="{47AB233A-3550-41F8-8BA8-AD6C955D9DC7}" type="presParOf" srcId="{6B8AF260-B258-4CFC-A72D-9F5245D708B5}" destId="{0ADEBA5C-40CB-4852-B18C-3D770D7F71EF}" srcOrd="3" destOrd="0" presId="urn:microsoft.com/office/officeart/2008/layout/LinedList"/>
    <dgm:cxn modelId="{6BD253E9-EB6C-41E0-928B-39EFE47AD092}" type="presParOf" srcId="{0ADEBA5C-40CB-4852-B18C-3D770D7F71EF}" destId="{42FE666A-7A65-496B-B90A-D8DDEADF43FF}" srcOrd="0" destOrd="0" presId="urn:microsoft.com/office/officeart/2008/layout/LinedList"/>
    <dgm:cxn modelId="{5E4B85FA-3A73-4E81-AFA7-7E470716495A}" type="presParOf" srcId="{0ADEBA5C-40CB-4852-B18C-3D770D7F71EF}" destId="{FC891BE8-D326-435A-906B-47C7931A729B}" srcOrd="1" destOrd="0" presId="urn:microsoft.com/office/officeart/2008/layout/LinedList"/>
    <dgm:cxn modelId="{9C32C40E-571F-4193-B812-4B4C2529052D}" type="presParOf" srcId="{6B8AF260-B258-4CFC-A72D-9F5245D708B5}" destId="{C8E06745-70B0-49C1-95CC-4F7A43625685}" srcOrd="4" destOrd="0" presId="urn:microsoft.com/office/officeart/2008/layout/LinedList"/>
    <dgm:cxn modelId="{13F01C0D-673F-4A02-8221-F7D19488E49A}" type="presParOf" srcId="{6B8AF260-B258-4CFC-A72D-9F5245D708B5}" destId="{941712FB-DD1F-404C-9B19-A791BA8A510B}" srcOrd="5" destOrd="0" presId="urn:microsoft.com/office/officeart/2008/layout/LinedList"/>
    <dgm:cxn modelId="{011C605F-6119-4FAB-B4AA-3528058706A8}" type="presParOf" srcId="{941712FB-DD1F-404C-9B19-A791BA8A510B}" destId="{096CA70D-2552-44EC-BF98-4EFF8A19D77E}" srcOrd="0" destOrd="0" presId="urn:microsoft.com/office/officeart/2008/layout/LinedList"/>
    <dgm:cxn modelId="{08B7F423-AD8B-431E-AD73-3D4DA412FA58}" type="presParOf" srcId="{941712FB-DD1F-404C-9B19-A791BA8A510B}" destId="{9BF50B20-5802-4DF6-B67D-C96275A66A6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6080BE-66D5-49F5-8F1C-4E5072A0B14B}"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ru-KZ"/>
        </a:p>
      </dgm:t>
    </dgm:pt>
    <dgm:pt modelId="{F4F53FD4-4AD3-4E1E-81BF-4217E83AC728}">
      <dgm:prSet/>
      <dgm:spPr/>
      <dgm:t>
        <a:bodyPr/>
        <a:lstStyle/>
        <a:p>
          <a:r>
            <a:rPr lang="kk-KZ" i="1" dirty="0">
              <a:solidFill>
                <a:schemeClr val="tx1"/>
              </a:solidFill>
              <a:latin typeface="Times New Roman" panose="02020603050405020304" pitchFamily="18" charset="0"/>
              <a:cs typeface="Times New Roman" panose="02020603050405020304" pitchFamily="18" charset="0"/>
            </a:rPr>
            <a:t>Қайта ұйымдастыру </a:t>
          </a:r>
          <a:r>
            <a:rPr lang="kk-KZ" dirty="0">
              <a:solidFill>
                <a:schemeClr val="tx1"/>
              </a:solidFill>
              <a:latin typeface="Times New Roman" panose="02020603050405020304" pitchFamily="18" charset="0"/>
              <a:cs typeface="Times New Roman" panose="02020603050405020304" pitchFamily="18" charset="0"/>
            </a:rPr>
            <a:t> –  заңды тұлғаның өзгеруі, яғни оның құқықтары мен міндеттерін қайта ұйымдастыру барысында құрылған басқа заңды толықтай немесе ішінара беру </a:t>
          </a:r>
          <a:endParaRPr lang="ru-KZ" dirty="0">
            <a:solidFill>
              <a:schemeClr val="tx1"/>
            </a:solidFill>
            <a:latin typeface="Times New Roman" panose="02020603050405020304" pitchFamily="18" charset="0"/>
            <a:cs typeface="Times New Roman" panose="02020603050405020304" pitchFamily="18" charset="0"/>
          </a:endParaRPr>
        </a:p>
      </dgm:t>
    </dgm:pt>
    <dgm:pt modelId="{FB030AA5-73AB-461D-B425-AC83DB3274DE}" type="parTrans" cxnId="{E459AA0B-3A47-4730-9388-DCF15B4CBB1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19D17C-B0F7-4766-AA80-AA22CC736684}" type="sibTrans" cxnId="{E459AA0B-3A47-4730-9388-DCF15B4CBB1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457A9AF-C7ED-45C9-BECC-B0A38AF6CF80}">
      <dgm:prSet/>
      <dgm:spPr/>
      <dgm:t>
        <a:bodyPr/>
        <a:lstStyle/>
        <a:p>
          <a:r>
            <a:rPr lang="kk-KZ" dirty="0">
              <a:solidFill>
                <a:schemeClr val="tx1"/>
              </a:solidFill>
              <a:latin typeface="Times New Roman" panose="02020603050405020304" pitchFamily="18" charset="0"/>
              <a:cs typeface="Times New Roman" panose="02020603050405020304" pitchFamily="18" charset="0"/>
            </a:rPr>
            <a:t>ерікті </a:t>
          </a:r>
          <a:endParaRPr lang="ru-KZ" dirty="0">
            <a:solidFill>
              <a:schemeClr val="tx1"/>
            </a:solidFill>
            <a:latin typeface="Times New Roman" panose="02020603050405020304" pitchFamily="18" charset="0"/>
            <a:cs typeface="Times New Roman" panose="02020603050405020304" pitchFamily="18" charset="0"/>
          </a:endParaRPr>
        </a:p>
      </dgm:t>
    </dgm:pt>
    <dgm:pt modelId="{1F130609-015B-486D-A90E-C62B2DC46682}" type="parTrans" cxnId="{71035844-9265-42C5-B437-FA418388A36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14CE6F1-3156-4250-A748-69345597954B}" type="sibTrans" cxnId="{71035844-9265-42C5-B437-FA418388A36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70E20DF-4DBB-4344-AA73-0D8651C2726D}">
      <dgm:prSet/>
      <dgm:spPr/>
      <dgm:t>
        <a:bodyPr/>
        <a:lstStyle/>
        <a:p>
          <a:r>
            <a:rPr lang="kk-KZ" dirty="0">
              <a:solidFill>
                <a:schemeClr val="tx1"/>
              </a:solidFill>
              <a:latin typeface="Times New Roman" panose="02020603050405020304" pitchFamily="18" charset="0"/>
              <a:cs typeface="Times New Roman" panose="02020603050405020304" pitchFamily="18" charset="0"/>
            </a:rPr>
            <a:t>ықтиярсыз</a:t>
          </a:r>
          <a:endParaRPr lang="ru-KZ" dirty="0">
            <a:solidFill>
              <a:schemeClr val="tx1"/>
            </a:solidFill>
            <a:latin typeface="Times New Roman" panose="02020603050405020304" pitchFamily="18" charset="0"/>
            <a:cs typeface="Times New Roman" panose="02020603050405020304" pitchFamily="18" charset="0"/>
          </a:endParaRPr>
        </a:p>
      </dgm:t>
    </dgm:pt>
    <dgm:pt modelId="{0A9AF165-58CD-4CD1-ADEF-64EDA0122C03}" type="parTrans" cxnId="{AD5514AF-836A-47CF-9641-F1E87E99893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CCDC256-FD81-4255-A60C-4B893B37BCF0}" type="sibTrans" cxnId="{AD5514AF-836A-47CF-9641-F1E87E99893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2BB4BBC-6493-48F5-82F2-953295CEB287}" type="pres">
      <dgm:prSet presAssocID="{016080BE-66D5-49F5-8F1C-4E5072A0B14B}" presName="mainComposite" presStyleCnt="0">
        <dgm:presLayoutVars>
          <dgm:chPref val="1"/>
          <dgm:dir/>
          <dgm:animOne val="branch"/>
          <dgm:animLvl val="lvl"/>
          <dgm:resizeHandles val="exact"/>
        </dgm:presLayoutVars>
      </dgm:prSet>
      <dgm:spPr/>
    </dgm:pt>
    <dgm:pt modelId="{1C138650-7428-49CC-9C9A-3B5C79F9EC81}" type="pres">
      <dgm:prSet presAssocID="{016080BE-66D5-49F5-8F1C-4E5072A0B14B}" presName="hierFlow" presStyleCnt="0"/>
      <dgm:spPr/>
    </dgm:pt>
    <dgm:pt modelId="{11DE780C-B1BF-4ABA-A490-03BECE13BD2C}" type="pres">
      <dgm:prSet presAssocID="{016080BE-66D5-49F5-8F1C-4E5072A0B14B}" presName="firstBuf" presStyleCnt="0"/>
      <dgm:spPr/>
    </dgm:pt>
    <dgm:pt modelId="{BE03EE27-44E2-4BBC-8C50-6B89F02E8405}" type="pres">
      <dgm:prSet presAssocID="{016080BE-66D5-49F5-8F1C-4E5072A0B14B}" presName="hierChild1" presStyleCnt="0">
        <dgm:presLayoutVars>
          <dgm:chPref val="1"/>
          <dgm:animOne val="branch"/>
          <dgm:animLvl val="lvl"/>
        </dgm:presLayoutVars>
      </dgm:prSet>
      <dgm:spPr/>
    </dgm:pt>
    <dgm:pt modelId="{03FD1809-50DF-4380-8F77-B65D593C36EF}" type="pres">
      <dgm:prSet presAssocID="{F4F53FD4-4AD3-4E1E-81BF-4217E83AC728}" presName="Name17" presStyleCnt="0"/>
      <dgm:spPr/>
    </dgm:pt>
    <dgm:pt modelId="{54024B03-873A-4225-ACF0-FECCDA2E42AC}" type="pres">
      <dgm:prSet presAssocID="{F4F53FD4-4AD3-4E1E-81BF-4217E83AC728}" presName="level1Shape" presStyleLbl="node0" presStyleIdx="0" presStyleCnt="1" custLinFactNeighborX="10436" custLinFactNeighborY="-2821">
        <dgm:presLayoutVars>
          <dgm:chPref val="3"/>
        </dgm:presLayoutVars>
      </dgm:prSet>
      <dgm:spPr/>
    </dgm:pt>
    <dgm:pt modelId="{97C1F98B-F6FE-4AE6-9119-C5003B6DCC80}" type="pres">
      <dgm:prSet presAssocID="{F4F53FD4-4AD3-4E1E-81BF-4217E83AC728}" presName="hierChild2" presStyleCnt="0"/>
      <dgm:spPr/>
    </dgm:pt>
    <dgm:pt modelId="{F83BC3D6-4C54-4DBA-81CD-6E7B902A1F39}" type="pres">
      <dgm:prSet presAssocID="{016080BE-66D5-49F5-8F1C-4E5072A0B14B}" presName="bgShapesFlow" presStyleCnt="0"/>
      <dgm:spPr/>
    </dgm:pt>
    <dgm:pt modelId="{46160603-38C5-4160-BC28-1CFBC8120067}" type="pres">
      <dgm:prSet presAssocID="{0457A9AF-C7ED-45C9-BECC-B0A38AF6CF80}" presName="rectComp" presStyleCnt="0"/>
      <dgm:spPr/>
    </dgm:pt>
    <dgm:pt modelId="{5D87230B-7125-4852-9339-BA2F80467533}" type="pres">
      <dgm:prSet presAssocID="{0457A9AF-C7ED-45C9-BECC-B0A38AF6CF80}" presName="bgRect" presStyleLbl="bgShp" presStyleIdx="0" presStyleCnt="2"/>
      <dgm:spPr/>
    </dgm:pt>
    <dgm:pt modelId="{1F6F2508-69B0-4CD7-9183-764A52148F0E}" type="pres">
      <dgm:prSet presAssocID="{0457A9AF-C7ED-45C9-BECC-B0A38AF6CF80}" presName="bgRectTx" presStyleLbl="bgShp" presStyleIdx="0" presStyleCnt="2">
        <dgm:presLayoutVars>
          <dgm:bulletEnabled val="1"/>
        </dgm:presLayoutVars>
      </dgm:prSet>
      <dgm:spPr/>
    </dgm:pt>
    <dgm:pt modelId="{A83DE870-369D-4C5E-B71E-023387053F45}" type="pres">
      <dgm:prSet presAssocID="{0457A9AF-C7ED-45C9-BECC-B0A38AF6CF80}" presName="spComp" presStyleCnt="0"/>
      <dgm:spPr/>
    </dgm:pt>
    <dgm:pt modelId="{1701C4D9-4D58-4534-9863-2D976D87742C}" type="pres">
      <dgm:prSet presAssocID="{0457A9AF-C7ED-45C9-BECC-B0A38AF6CF80}" presName="hSp" presStyleCnt="0"/>
      <dgm:spPr/>
    </dgm:pt>
    <dgm:pt modelId="{FBC1C687-BEDA-4758-BB3B-AE4A8984BB54}" type="pres">
      <dgm:prSet presAssocID="{170E20DF-4DBB-4344-AA73-0D8651C2726D}" presName="rectComp" presStyleCnt="0"/>
      <dgm:spPr/>
    </dgm:pt>
    <dgm:pt modelId="{D3DE2A02-731A-4AC0-B4D0-7EB5D89F3B22}" type="pres">
      <dgm:prSet presAssocID="{170E20DF-4DBB-4344-AA73-0D8651C2726D}" presName="bgRect" presStyleLbl="bgShp" presStyleIdx="1" presStyleCnt="2"/>
      <dgm:spPr/>
    </dgm:pt>
    <dgm:pt modelId="{036BDFB2-CC0C-490A-BA42-345A2AA4F46C}" type="pres">
      <dgm:prSet presAssocID="{170E20DF-4DBB-4344-AA73-0D8651C2726D}" presName="bgRectTx" presStyleLbl="bgShp" presStyleIdx="1" presStyleCnt="2">
        <dgm:presLayoutVars>
          <dgm:bulletEnabled val="1"/>
        </dgm:presLayoutVars>
      </dgm:prSet>
      <dgm:spPr/>
    </dgm:pt>
  </dgm:ptLst>
  <dgm:cxnLst>
    <dgm:cxn modelId="{C1F58A04-50A2-43B1-BD77-26722AD201EC}" type="presOf" srcId="{170E20DF-4DBB-4344-AA73-0D8651C2726D}" destId="{036BDFB2-CC0C-490A-BA42-345A2AA4F46C}" srcOrd="1" destOrd="0" presId="urn:microsoft.com/office/officeart/2005/8/layout/hierarchy5"/>
    <dgm:cxn modelId="{E459AA0B-3A47-4730-9388-DCF15B4CBB14}" srcId="{016080BE-66D5-49F5-8F1C-4E5072A0B14B}" destId="{F4F53FD4-4AD3-4E1E-81BF-4217E83AC728}" srcOrd="0" destOrd="0" parTransId="{FB030AA5-73AB-461D-B425-AC83DB3274DE}" sibTransId="{FD19D17C-B0F7-4766-AA80-AA22CC736684}"/>
    <dgm:cxn modelId="{71035844-9265-42C5-B437-FA418388A368}" srcId="{016080BE-66D5-49F5-8F1C-4E5072A0B14B}" destId="{0457A9AF-C7ED-45C9-BECC-B0A38AF6CF80}" srcOrd="1" destOrd="0" parTransId="{1F130609-015B-486D-A90E-C62B2DC46682}" sibTransId="{D14CE6F1-3156-4250-A748-69345597954B}"/>
    <dgm:cxn modelId="{E6663C87-9333-45D4-A7AC-8CB420D3BBF8}" type="presOf" srcId="{F4F53FD4-4AD3-4E1E-81BF-4217E83AC728}" destId="{54024B03-873A-4225-ACF0-FECCDA2E42AC}" srcOrd="0" destOrd="0" presId="urn:microsoft.com/office/officeart/2005/8/layout/hierarchy5"/>
    <dgm:cxn modelId="{7290FD9E-3368-426B-9A4D-46BA97D6B800}" type="presOf" srcId="{0457A9AF-C7ED-45C9-BECC-B0A38AF6CF80}" destId="{1F6F2508-69B0-4CD7-9183-764A52148F0E}" srcOrd="1" destOrd="0" presId="urn:microsoft.com/office/officeart/2005/8/layout/hierarchy5"/>
    <dgm:cxn modelId="{AD5514AF-836A-47CF-9641-F1E87E99893C}" srcId="{016080BE-66D5-49F5-8F1C-4E5072A0B14B}" destId="{170E20DF-4DBB-4344-AA73-0D8651C2726D}" srcOrd="2" destOrd="0" parTransId="{0A9AF165-58CD-4CD1-ADEF-64EDA0122C03}" sibTransId="{2CCDC256-FD81-4255-A60C-4B893B37BCF0}"/>
    <dgm:cxn modelId="{4ACDB0AF-EEC6-4D02-9CD6-AE722B0F5340}" type="presOf" srcId="{170E20DF-4DBB-4344-AA73-0D8651C2726D}" destId="{D3DE2A02-731A-4AC0-B4D0-7EB5D89F3B22}" srcOrd="0" destOrd="0" presId="urn:microsoft.com/office/officeart/2005/8/layout/hierarchy5"/>
    <dgm:cxn modelId="{74A444DB-E50C-4B2B-89B3-475CE932FC48}" type="presOf" srcId="{016080BE-66D5-49F5-8F1C-4E5072A0B14B}" destId="{22BB4BBC-6493-48F5-82F2-953295CEB287}" srcOrd="0" destOrd="0" presId="urn:microsoft.com/office/officeart/2005/8/layout/hierarchy5"/>
    <dgm:cxn modelId="{79B5A5EC-0A9C-4B83-BEB8-67FC2558A301}" type="presOf" srcId="{0457A9AF-C7ED-45C9-BECC-B0A38AF6CF80}" destId="{5D87230B-7125-4852-9339-BA2F80467533}" srcOrd="0" destOrd="0" presId="urn:microsoft.com/office/officeart/2005/8/layout/hierarchy5"/>
    <dgm:cxn modelId="{5AC709D3-53AA-4B06-AF8B-FE145DE99377}" type="presParOf" srcId="{22BB4BBC-6493-48F5-82F2-953295CEB287}" destId="{1C138650-7428-49CC-9C9A-3B5C79F9EC81}" srcOrd="0" destOrd="0" presId="urn:microsoft.com/office/officeart/2005/8/layout/hierarchy5"/>
    <dgm:cxn modelId="{27D92CE2-8FF0-47F7-A7E9-6F2BB904A8FC}" type="presParOf" srcId="{1C138650-7428-49CC-9C9A-3B5C79F9EC81}" destId="{11DE780C-B1BF-4ABA-A490-03BECE13BD2C}" srcOrd="0" destOrd="0" presId="urn:microsoft.com/office/officeart/2005/8/layout/hierarchy5"/>
    <dgm:cxn modelId="{F3CCAE66-5ABA-448D-B8D1-D78441761A7E}" type="presParOf" srcId="{1C138650-7428-49CC-9C9A-3B5C79F9EC81}" destId="{BE03EE27-44E2-4BBC-8C50-6B89F02E8405}" srcOrd="1" destOrd="0" presId="urn:microsoft.com/office/officeart/2005/8/layout/hierarchy5"/>
    <dgm:cxn modelId="{F4EF11D3-9EB4-4C93-8ABE-5B98C99F4BE9}" type="presParOf" srcId="{BE03EE27-44E2-4BBC-8C50-6B89F02E8405}" destId="{03FD1809-50DF-4380-8F77-B65D593C36EF}" srcOrd="0" destOrd="0" presId="urn:microsoft.com/office/officeart/2005/8/layout/hierarchy5"/>
    <dgm:cxn modelId="{9D2928FD-635F-4FD0-847B-3D58F13A9F60}" type="presParOf" srcId="{03FD1809-50DF-4380-8F77-B65D593C36EF}" destId="{54024B03-873A-4225-ACF0-FECCDA2E42AC}" srcOrd="0" destOrd="0" presId="urn:microsoft.com/office/officeart/2005/8/layout/hierarchy5"/>
    <dgm:cxn modelId="{7972EE2C-7E66-42FF-AD1D-017F1DE9BEF5}" type="presParOf" srcId="{03FD1809-50DF-4380-8F77-B65D593C36EF}" destId="{97C1F98B-F6FE-4AE6-9119-C5003B6DCC80}" srcOrd="1" destOrd="0" presId="urn:microsoft.com/office/officeart/2005/8/layout/hierarchy5"/>
    <dgm:cxn modelId="{0C969DBF-8105-4663-B458-A1E00A0DE6BE}" type="presParOf" srcId="{22BB4BBC-6493-48F5-82F2-953295CEB287}" destId="{F83BC3D6-4C54-4DBA-81CD-6E7B902A1F39}" srcOrd="1" destOrd="0" presId="urn:microsoft.com/office/officeart/2005/8/layout/hierarchy5"/>
    <dgm:cxn modelId="{FD9E6C3F-E4DC-40C2-BF6C-3F13EFDB7E8F}" type="presParOf" srcId="{F83BC3D6-4C54-4DBA-81CD-6E7B902A1F39}" destId="{46160603-38C5-4160-BC28-1CFBC8120067}" srcOrd="0" destOrd="0" presId="urn:microsoft.com/office/officeart/2005/8/layout/hierarchy5"/>
    <dgm:cxn modelId="{A63A44F1-CD20-49A7-AABD-390011E8E9D5}" type="presParOf" srcId="{46160603-38C5-4160-BC28-1CFBC8120067}" destId="{5D87230B-7125-4852-9339-BA2F80467533}" srcOrd="0" destOrd="0" presId="urn:microsoft.com/office/officeart/2005/8/layout/hierarchy5"/>
    <dgm:cxn modelId="{660A0185-BDE5-48AC-AF71-4E7D67D315BD}" type="presParOf" srcId="{46160603-38C5-4160-BC28-1CFBC8120067}" destId="{1F6F2508-69B0-4CD7-9183-764A52148F0E}" srcOrd="1" destOrd="0" presId="urn:microsoft.com/office/officeart/2005/8/layout/hierarchy5"/>
    <dgm:cxn modelId="{54DD376C-6C6A-4D68-86E3-34CBEECCBB18}" type="presParOf" srcId="{F83BC3D6-4C54-4DBA-81CD-6E7B902A1F39}" destId="{A83DE870-369D-4C5E-B71E-023387053F45}" srcOrd="1" destOrd="0" presId="urn:microsoft.com/office/officeart/2005/8/layout/hierarchy5"/>
    <dgm:cxn modelId="{54B360ED-A9AC-4F0F-AFD4-B7031F09E190}" type="presParOf" srcId="{A83DE870-369D-4C5E-B71E-023387053F45}" destId="{1701C4D9-4D58-4534-9863-2D976D87742C}" srcOrd="0" destOrd="0" presId="urn:microsoft.com/office/officeart/2005/8/layout/hierarchy5"/>
    <dgm:cxn modelId="{F7919A7D-72F7-4E4C-91BB-069C4F4170E9}" type="presParOf" srcId="{F83BC3D6-4C54-4DBA-81CD-6E7B902A1F39}" destId="{FBC1C687-BEDA-4758-BB3B-AE4A8984BB54}" srcOrd="2" destOrd="0" presId="urn:microsoft.com/office/officeart/2005/8/layout/hierarchy5"/>
    <dgm:cxn modelId="{1862D1D4-20EE-4250-8EFF-F4AB999712ED}" type="presParOf" srcId="{FBC1C687-BEDA-4758-BB3B-AE4A8984BB54}" destId="{D3DE2A02-731A-4AC0-B4D0-7EB5D89F3B22}" srcOrd="0" destOrd="0" presId="urn:microsoft.com/office/officeart/2005/8/layout/hierarchy5"/>
    <dgm:cxn modelId="{B833C219-4811-4313-A765-11D6E23865C3}" type="presParOf" srcId="{FBC1C687-BEDA-4758-BB3B-AE4A8984BB54}" destId="{036BDFB2-CC0C-490A-BA42-345A2AA4F46C}"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FEEB8C-DC38-489A-9EF2-48887D61F707}"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ru-KZ"/>
        </a:p>
      </dgm:t>
    </dgm:pt>
    <dgm:pt modelId="{657954B3-5A87-4246-B121-0669D7633661}">
      <dgm:prSet custT="1"/>
      <dgm:spPr/>
      <dgm:t>
        <a:bodyPr/>
        <a:lstStyle/>
        <a:p>
          <a:r>
            <a:rPr lang="kk-KZ" sz="2400" dirty="0">
              <a:solidFill>
                <a:schemeClr val="tx1"/>
              </a:solidFill>
              <a:latin typeface="Times New Roman" panose="02020603050405020304" pitchFamily="18" charset="0"/>
              <a:cs typeface="Times New Roman" panose="02020603050405020304" pitchFamily="18" charset="0"/>
            </a:rPr>
            <a:t>Заңды тұлғаны қайта ұйымдастыру оның мүлкiнің меншiк иесінің немесе меншiк иесi уәкiлеттiк берген органның, құрылтайшылардың (қатысушылардың), құрылтай құжаттарында уәкiлеттiк берiлген органның шешiмi бойынша не ҚР заңнамалық актілерінде көзделген жағдайларда сот органдарының шешiмi бойынша жүргiзiледi. </a:t>
          </a:r>
          <a:endParaRPr lang="ru-KZ" sz="2400" dirty="0">
            <a:solidFill>
              <a:schemeClr val="tx1"/>
            </a:solidFill>
            <a:latin typeface="Times New Roman" panose="02020603050405020304" pitchFamily="18" charset="0"/>
            <a:cs typeface="Times New Roman" panose="02020603050405020304" pitchFamily="18" charset="0"/>
          </a:endParaRPr>
        </a:p>
      </dgm:t>
    </dgm:pt>
    <dgm:pt modelId="{2DA7506D-6484-4185-9E46-AE1F131DEFD6}" type="parTrans" cxnId="{90075C14-68F9-43C4-B6D8-877D1CB23F6B}">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D898DD48-558C-4984-8BB2-31D0F637C9CD}" type="sibTrans" cxnId="{90075C14-68F9-43C4-B6D8-877D1CB23F6B}">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D08DC74F-1D6A-4283-ACFB-187C208520F2}">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Бiрiктiру</a:t>
          </a:r>
          <a:endParaRPr lang="ru-KZ" sz="2400">
            <a:solidFill>
              <a:schemeClr val="tx1"/>
            </a:solidFill>
            <a:latin typeface="Times New Roman" panose="02020603050405020304" pitchFamily="18" charset="0"/>
            <a:cs typeface="Times New Roman" panose="02020603050405020304" pitchFamily="18" charset="0"/>
          </a:endParaRPr>
        </a:p>
      </dgm:t>
    </dgm:pt>
    <dgm:pt modelId="{20F81CAF-8DB2-42D1-8F19-3FB0F768C89B}" type="parTrans" cxnId="{C78783FD-5F85-4632-B5A0-B9AFC9C9F2F6}">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0E79FB4D-E619-45CC-B66A-0562588D2A9B}" type="sibTrans" cxnId="{C78783FD-5F85-4632-B5A0-B9AFC9C9F2F6}">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2D97C82B-D268-49A1-9DBF-6022AD38F8C1}">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Қосу</a:t>
          </a:r>
          <a:endParaRPr lang="ru-KZ" sz="2400">
            <a:solidFill>
              <a:schemeClr val="tx1"/>
            </a:solidFill>
            <a:latin typeface="Times New Roman" panose="02020603050405020304" pitchFamily="18" charset="0"/>
            <a:cs typeface="Times New Roman" panose="02020603050405020304" pitchFamily="18" charset="0"/>
          </a:endParaRPr>
        </a:p>
      </dgm:t>
    </dgm:pt>
    <dgm:pt modelId="{65BABB5E-71F0-4454-9194-D8F460690445}" type="parTrans" cxnId="{A6AFF3B4-07AC-4847-AA9D-FF3A6CF49B1F}">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F5FC57A7-083E-43C6-B810-44E4A5764FA0}" type="sibTrans" cxnId="{A6AFF3B4-07AC-4847-AA9D-FF3A6CF49B1F}">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9824C017-644B-4E42-BA89-63FE2ED011DF}">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Бөлу</a:t>
          </a:r>
          <a:endParaRPr lang="ru-KZ" sz="2400">
            <a:solidFill>
              <a:schemeClr val="tx1"/>
            </a:solidFill>
            <a:latin typeface="Times New Roman" panose="02020603050405020304" pitchFamily="18" charset="0"/>
            <a:cs typeface="Times New Roman" panose="02020603050405020304" pitchFamily="18" charset="0"/>
          </a:endParaRPr>
        </a:p>
      </dgm:t>
    </dgm:pt>
    <dgm:pt modelId="{C02B1A7C-1F54-4D06-9DFF-A041E325E497}" type="parTrans" cxnId="{0B7336B7-7EF3-481E-84B6-B20205609B2B}">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1BFD7E15-905B-48D5-8460-8DD098A8220E}" type="sibTrans" cxnId="{0B7336B7-7EF3-481E-84B6-B20205609B2B}">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4A0AA054-31CE-476B-9F23-300A6BFE113B}">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Бөлiп шығару</a:t>
          </a:r>
          <a:endParaRPr lang="ru-KZ" sz="2400">
            <a:solidFill>
              <a:schemeClr val="tx1"/>
            </a:solidFill>
            <a:latin typeface="Times New Roman" panose="02020603050405020304" pitchFamily="18" charset="0"/>
            <a:cs typeface="Times New Roman" panose="02020603050405020304" pitchFamily="18" charset="0"/>
          </a:endParaRPr>
        </a:p>
      </dgm:t>
    </dgm:pt>
    <dgm:pt modelId="{082F6E34-3372-474F-A7BA-7F7FDA9B34BF}" type="parTrans" cxnId="{D52A119C-C376-49F7-B555-EDE87BDED11A}">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07B5E97D-19BF-4FB2-AB78-A31AED714239}" type="sibTrans" cxnId="{D52A119C-C376-49F7-B555-EDE87BDED11A}">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F28806F6-8ED6-4F22-9D4E-81227B5A08E8}">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Қайта құру</a:t>
          </a:r>
          <a:endParaRPr lang="ru-KZ" sz="2400">
            <a:solidFill>
              <a:schemeClr val="tx1"/>
            </a:solidFill>
            <a:latin typeface="Times New Roman" panose="02020603050405020304" pitchFamily="18" charset="0"/>
            <a:cs typeface="Times New Roman" panose="02020603050405020304" pitchFamily="18" charset="0"/>
          </a:endParaRPr>
        </a:p>
      </dgm:t>
    </dgm:pt>
    <dgm:pt modelId="{404969B7-F153-4677-8C80-DBF9A1DAFF72}" type="parTrans" cxnId="{41694552-39D2-4BF9-A2A7-835F4CE2206D}">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094B160B-0BD6-4FF1-88D8-E0296AF84F8D}" type="sibTrans" cxnId="{41694552-39D2-4BF9-A2A7-835F4CE2206D}">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6B7BCECF-14B8-466A-BA31-AB1F1286BCDC}" type="pres">
      <dgm:prSet presAssocID="{05FEEB8C-DC38-489A-9EF2-48887D61F707}" presName="mainComposite" presStyleCnt="0">
        <dgm:presLayoutVars>
          <dgm:chPref val="1"/>
          <dgm:dir/>
          <dgm:animOne val="branch"/>
          <dgm:animLvl val="lvl"/>
          <dgm:resizeHandles val="exact"/>
        </dgm:presLayoutVars>
      </dgm:prSet>
      <dgm:spPr/>
    </dgm:pt>
    <dgm:pt modelId="{A403508A-2377-434A-A477-20AAEC3B583A}" type="pres">
      <dgm:prSet presAssocID="{05FEEB8C-DC38-489A-9EF2-48887D61F707}" presName="hierFlow" presStyleCnt="0"/>
      <dgm:spPr/>
    </dgm:pt>
    <dgm:pt modelId="{E7F1F7B5-06AF-473C-BEDB-466961BDE77B}" type="pres">
      <dgm:prSet presAssocID="{05FEEB8C-DC38-489A-9EF2-48887D61F707}" presName="firstBuf" presStyleCnt="0"/>
      <dgm:spPr/>
    </dgm:pt>
    <dgm:pt modelId="{3D70B4C8-E138-48BA-9D4C-E47902E11CD3}" type="pres">
      <dgm:prSet presAssocID="{05FEEB8C-DC38-489A-9EF2-48887D61F707}" presName="hierChild1" presStyleCnt="0">
        <dgm:presLayoutVars>
          <dgm:chPref val="1"/>
          <dgm:animOne val="branch"/>
          <dgm:animLvl val="lvl"/>
        </dgm:presLayoutVars>
      </dgm:prSet>
      <dgm:spPr/>
    </dgm:pt>
    <dgm:pt modelId="{EE27407D-6811-4658-A7AE-95304E7AFFD7}" type="pres">
      <dgm:prSet presAssocID="{657954B3-5A87-4246-B121-0669D7633661}" presName="Name14" presStyleCnt="0"/>
      <dgm:spPr/>
    </dgm:pt>
    <dgm:pt modelId="{72AECA7F-7B71-4639-9D7F-A0B89A17B84F}" type="pres">
      <dgm:prSet presAssocID="{657954B3-5A87-4246-B121-0669D7633661}" presName="level1Shape" presStyleLbl="node0" presStyleIdx="0" presStyleCnt="1" custScaleX="126156" custLinFactNeighborX="6578" custLinFactNeighborY="29632">
        <dgm:presLayoutVars>
          <dgm:chPref val="3"/>
        </dgm:presLayoutVars>
      </dgm:prSet>
      <dgm:spPr/>
    </dgm:pt>
    <dgm:pt modelId="{F6AEFBD7-4BBF-49C4-A86A-7A168657E8B8}" type="pres">
      <dgm:prSet presAssocID="{657954B3-5A87-4246-B121-0669D7633661}" presName="hierChild2" presStyleCnt="0"/>
      <dgm:spPr/>
    </dgm:pt>
    <dgm:pt modelId="{088A5FFB-BF32-4125-84D0-C98812DF0377}" type="pres">
      <dgm:prSet presAssocID="{05FEEB8C-DC38-489A-9EF2-48887D61F707}" presName="bgShapesFlow" presStyleCnt="0"/>
      <dgm:spPr/>
    </dgm:pt>
    <dgm:pt modelId="{009D69BC-FBD2-44ED-B6F8-693AC98C36CD}" type="pres">
      <dgm:prSet presAssocID="{D08DC74F-1D6A-4283-ACFB-187C208520F2}" presName="rectComp" presStyleCnt="0"/>
      <dgm:spPr/>
    </dgm:pt>
    <dgm:pt modelId="{AEAAE165-B406-47EA-B75D-E9109E599E38}" type="pres">
      <dgm:prSet presAssocID="{D08DC74F-1D6A-4283-ACFB-187C208520F2}" presName="bgRect" presStyleLbl="bgShp" presStyleIdx="0" presStyleCnt="5"/>
      <dgm:spPr/>
    </dgm:pt>
    <dgm:pt modelId="{4048186A-6305-4E6A-B497-006B5FF2F2EA}" type="pres">
      <dgm:prSet presAssocID="{D08DC74F-1D6A-4283-ACFB-187C208520F2}" presName="bgRectTx" presStyleLbl="bgShp" presStyleIdx="0" presStyleCnt="5">
        <dgm:presLayoutVars>
          <dgm:bulletEnabled val="1"/>
        </dgm:presLayoutVars>
      </dgm:prSet>
      <dgm:spPr/>
    </dgm:pt>
    <dgm:pt modelId="{6CA312D0-13B6-4F8C-8F3C-5094B09E23C7}" type="pres">
      <dgm:prSet presAssocID="{D08DC74F-1D6A-4283-ACFB-187C208520F2}" presName="spComp" presStyleCnt="0"/>
      <dgm:spPr/>
    </dgm:pt>
    <dgm:pt modelId="{BD8A2BD7-C4B0-4F68-ADEC-D676FA5169C9}" type="pres">
      <dgm:prSet presAssocID="{D08DC74F-1D6A-4283-ACFB-187C208520F2}" presName="vSp" presStyleCnt="0"/>
      <dgm:spPr/>
    </dgm:pt>
    <dgm:pt modelId="{9E2245E3-194B-4821-BD26-DED565B47CBE}" type="pres">
      <dgm:prSet presAssocID="{2D97C82B-D268-49A1-9DBF-6022AD38F8C1}" presName="rectComp" presStyleCnt="0"/>
      <dgm:spPr/>
    </dgm:pt>
    <dgm:pt modelId="{717BD70A-B1DD-4408-929E-1E21B70536C6}" type="pres">
      <dgm:prSet presAssocID="{2D97C82B-D268-49A1-9DBF-6022AD38F8C1}" presName="bgRect" presStyleLbl="bgShp" presStyleIdx="1" presStyleCnt="5"/>
      <dgm:spPr/>
    </dgm:pt>
    <dgm:pt modelId="{EF5B2255-BB30-4C78-A435-7FCDA4E01F2D}" type="pres">
      <dgm:prSet presAssocID="{2D97C82B-D268-49A1-9DBF-6022AD38F8C1}" presName="bgRectTx" presStyleLbl="bgShp" presStyleIdx="1" presStyleCnt="5">
        <dgm:presLayoutVars>
          <dgm:bulletEnabled val="1"/>
        </dgm:presLayoutVars>
      </dgm:prSet>
      <dgm:spPr/>
    </dgm:pt>
    <dgm:pt modelId="{61BFF5ED-C92F-4D1C-A657-2DFDCFD49582}" type="pres">
      <dgm:prSet presAssocID="{2D97C82B-D268-49A1-9DBF-6022AD38F8C1}" presName="spComp" presStyleCnt="0"/>
      <dgm:spPr/>
    </dgm:pt>
    <dgm:pt modelId="{D5A4A0D6-EA57-4240-BD49-0E875AF1EEC3}" type="pres">
      <dgm:prSet presAssocID="{2D97C82B-D268-49A1-9DBF-6022AD38F8C1}" presName="vSp" presStyleCnt="0"/>
      <dgm:spPr/>
    </dgm:pt>
    <dgm:pt modelId="{813613BE-5C42-4CC2-94B8-0E6A0F440860}" type="pres">
      <dgm:prSet presAssocID="{9824C017-644B-4E42-BA89-63FE2ED011DF}" presName="rectComp" presStyleCnt="0"/>
      <dgm:spPr/>
    </dgm:pt>
    <dgm:pt modelId="{9C316CF9-1D5F-4E7C-A7DE-28976E29F3E0}" type="pres">
      <dgm:prSet presAssocID="{9824C017-644B-4E42-BA89-63FE2ED011DF}" presName="bgRect" presStyleLbl="bgShp" presStyleIdx="2" presStyleCnt="5"/>
      <dgm:spPr/>
    </dgm:pt>
    <dgm:pt modelId="{4FA95A81-3075-49BB-B0D2-B7399238C935}" type="pres">
      <dgm:prSet presAssocID="{9824C017-644B-4E42-BA89-63FE2ED011DF}" presName="bgRectTx" presStyleLbl="bgShp" presStyleIdx="2" presStyleCnt="5">
        <dgm:presLayoutVars>
          <dgm:bulletEnabled val="1"/>
        </dgm:presLayoutVars>
      </dgm:prSet>
      <dgm:spPr/>
    </dgm:pt>
    <dgm:pt modelId="{22DD0372-30E2-439B-B1D5-EF7B021424F3}" type="pres">
      <dgm:prSet presAssocID="{9824C017-644B-4E42-BA89-63FE2ED011DF}" presName="spComp" presStyleCnt="0"/>
      <dgm:spPr/>
    </dgm:pt>
    <dgm:pt modelId="{4D96F0DE-739D-400F-80A2-6AEFD2777F25}" type="pres">
      <dgm:prSet presAssocID="{9824C017-644B-4E42-BA89-63FE2ED011DF}" presName="vSp" presStyleCnt="0"/>
      <dgm:spPr/>
    </dgm:pt>
    <dgm:pt modelId="{54DFF92E-F2ED-41CA-9C96-D70A1F9833A1}" type="pres">
      <dgm:prSet presAssocID="{4A0AA054-31CE-476B-9F23-300A6BFE113B}" presName="rectComp" presStyleCnt="0"/>
      <dgm:spPr/>
    </dgm:pt>
    <dgm:pt modelId="{9BFE06D0-9896-4811-AD86-879C891C793B}" type="pres">
      <dgm:prSet presAssocID="{4A0AA054-31CE-476B-9F23-300A6BFE113B}" presName="bgRect" presStyleLbl="bgShp" presStyleIdx="3" presStyleCnt="5"/>
      <dgm:spPr/>
    </dgm:pt>
    <dgm:pt modelId="{FD6CFEA3-CC24-44F6-B67F-3878571916B3}" type="pres">
      <dgm:prSet presAssocID="{4A0AA054-31CE-476B-9F23-300A6BFE113B}" presName="bgRectTx" presStyleLbl="bgShp" presStyleIdx="3" presStyleCnt="5">
        <dgm:presLayoutVars>
          <dgm:bulletEnabled val="1"/>
        </dgm:presLayoutVars>
      </dgm:prSet>
      <dgm:spPr/>
    </dgm:pt>
    <dgm:pt modelId="{C42E27D1-34A2-4088-9999-773A45B99617}" type="pres">
      <dgm:prSet presAssocID="{4A0AA054-31CE-476B-9F23-300A6BFE113B}" presName="spComp" presStyleCnt="0"/>
      <dgm:spPr/>
    </dgm:pt>
    <dgm:pt modelId="{FFE49766-1FC3-4D36-A9DD-55E53767AACD}" type="pres">
      <dgm:prSet presAssocID="{4A0AA054-31CE-476B-9F23-300A6BFE113B}" presName="vSp" presStyleCnt="0"/>
      <dgm:spPr/>
    </dgm:pt>
    <dgm:pt modelId="{F124D0C7-C5FC-4BC9-9DC0-35C0417A3F0D}" type="pres">
      <dgm:prSet presAssocID="{F28806F6-8ED6-4F22-9D4E-81227B5A08E8}" presName="rectComp" presStyleCnt="0"/>
      <dgm:spPr/>
    </dgm:pt>
    <dgm:pt modelId="{53016F36-5CA4-48EB-A92A-BA3C868A1F02}" type="pres">
      <dgm:prSet presAssocID="{F28806F6-8ED6-4F22-9D4E-81227B5A08E8}" presName="bgRect" presStyleLbl="bgShp" presStyleIdx="4" presStyleCnt="5"/>
      <dgm:spPr/>
    </dgm:pt>
    <dgm:pt modelId="{A6195D25-9519-45D2-A533-E8B158405A0F}" type="pres">
      <dgm:prSet presAssocID="{F28806F6-8ED6-4F22-9D4E-81227B5A08E8}" presName="bgRectTx" presStyleLbl="bgShp" presStyleIdx="4" presStyleCnt="5">
        <dgm:presLayoutVars>
          <dgm:bulletEnabled val="1"/>
        </dgm:presLayoutVars>
      </dgm:prSet>
      <dgm:spPr/>
    </dgm:pt>
  </dgm:ptLst>
  <dgm:cxnLst>
    <dgm:cxn modelId="{25F3F00D-4C3D-4DE0-AD56-23BC174C30DB}" type="presOf" srcId="{4A0AA054-31CE-476B-9F23-300A6BFE113B}" destId="{FD6CFEA3-CC24-44F6-B67F-3878571916B3}" srcOrd="1" destOrd="0" presId="urn:microsoft.com/office/officeart/2005/8/layout/hierarchy6"/>
    <dgm:cxn modelId="{90075C14-68F9-43C4-B6D8-877D1CB23F6B}" srcId="{05FEEB8C-DC38-489A-9EF2-48887D61F707}" destId="{657954B3-5A87-4246-B121-0669D7633661}" srcOrd="0" destOrd="0" parTransId="{2DA7506D-6484-4185-9E46-AE1F131DEFD6}" sibTransId="{D898DD48-558C-4984-8BB2-31D0F637C9CD}"/>
    <dgm:cxn modelId="{1734301A-E852-43CA-B8A4-95BD183598F0}" type="presOf" srcId="{9824C017-644B-4E42-BA89-63FE2ED011DF}" destId="{4FA95A81-3075-49BB-B0D2-B7399238C935}" srcOrd="1" destOrd="0" presId="urn:microsoft.com/office/officeart/2005/8/layout/hierarchy6"/>
    <dgm:cxn modelId="{5684DA1D-1AA6-4359-A4EF-71A0A0675466}" type="presOf" srcId="{F28806F6-8ED6-4F22-9D4E-81227B5A08E8}" destId="{53016F36-5CA4-48EB-A92A-BA3C868A1F02}" srcOrd="0" destOrd="0" presId="urn:microsoft.com/office/officeart/2005/8/layout/hierarchy6"/>
    <dgm:cxn modelId="{3B58FE33-5ED6-4231-AB2A-E00279A4C6A7}" type="presOf" srcId="{657954B3-5A87-4246-B121-0669D7633661}" destId="{72AECA7F-7B71-4639-9D7F-A0B89A17B84F}" srcOrd="0" destOrd="0" presId="urn:microsoft.com/office/officeart/2005/8/layout/hierarchy6"/>
    <dgm:cxn modelId="{FB062936-F165-4464-9168-3A03E52F54DC}" type="presOf" srcId="{D08DC74F-1D6A-4283-ACFB-187C208520F2}" destId="{4048186A-6305-4E6A-B497-006B5FF2F2EA}" srcOrd="1" destOrd="0" presId="urn:microsoft.com/office/officeart/2005/8/layout/hierarchy6"/>
    <dgm:cxn modelId="{D17AE15F-E184-46B4-99F8-354203244F37}" type="presOf" srcId="{4A0AA054-31CE-476B-9F23-300A6BFE113B}" destId="{9BFE06D0-9896-4811-AD86-879C891C793B}" srcOrd="0" destOrd="0" presId="urn:microsoft.com/office/officeart/2005/8/layout/hierarchy6"/>
    <dgm:cxn modelId="{2CEA5862-A3E3-4CE6-902A-C4DCBC251E6C}" type="presOf" srcId="{9824C017-644B-4E42-BA89-63FE2ED011DF}" destId="{9C316CF9-1D5F-4E7C-A7DE-28976E29F3E0}" srcOrd="0" destOrd="0" presId="urn:microsoft.com/office/officeart/2005/8/layout/hierarchy6"/>
    <dgm:cxn modelId="{41694552-39D2-4BF9-A2A7-835F4CE2206D}" srcId="{05FEEB8C-DC38-489A-9EF2-48887D61F707}" destId="{F28806F6-8ED6-4F22-9D4E-81227B5A08E8}" srcOrd="5" destOrd="0" parTransId="{404969B7-F153-4677-8C80-DBF9A1DAFF72}" sibTransId="{094B160B-0BD6-4FF1-88D8-E0296AF84F8D}"/>
    <dgm:cxn modelId="{F816637B-5B44-40FE-80E4-D14BE964200E}" type="presOf" srcId="{2D97C82B-D268-49A1-9DBF-6022AD38F8C1}" destId="{EF5B2255-BB30-4C78-A435-7FCDA4E01F2D}" srcOrd="1" destOrd="0" presId="urn:microsoft.com/office/officeart/2005/8/layout/hierarchy6"/>
    <dgm:cxn modelId="{3842D08F-25ED-4898-9A6E-419A7762D123}" type="presOf" srcId="{F28806F6-8ED6-4F22-9D4E-81227B5A08E8}" destId="{A6195D25-9519-45D2-A533-E8B158405A0F}" srcOrd="1" destOrd="0" presId="urn:microsoft.com/office/officeart/2005/8/layout/hierarchy6"/>
    <dgm:cxn modelId="{D52A119C-C376-49F7-B555-EDE87BDED11A}" srcId="{05FEEB8C-DC38-489A-9EF2-48887D61F707}" destId="{4A0AA054-31CE-476B-9F23-300A6BFE113B}" srcOrd="4" destOrd="0" parTransId="{082F6E34-3372-474F-A7BA-7F7FDA9B34BF}" sibTransId="{07B5E97D-19BF-4FB2-AB78-A31AED714239}"/>
    <dgm:cxn modelId="{ABEE819E-C048-4D9B-A844-BB536A7AD92A}" type="presOf" srcId="{05FEEB8C-DC38-489A-9EF2-48887D61F707}" destId="{6B7BCECF-14B8-466A-BA31-AB1F1286BCDC}" srcOrd="0" destOrd="0" presId="urn:microsoft.com/office/officeart/2005/8/layout/hierarchy6"/>
    <dgm:cxn modelId="{A6AFF3B4-07AC-4847-AA9D-FF3A6CF49B1F}" srcId="{05FEEB8C-DC38-489A-9EF2-48887D61F707}" destId="{2D97C82B-D268-49A1-9DBF-6022AD38F8C1}" srcOrd="2" destOrd="0" parTransId="{65BABB5E-71F0-4454-9194-D8F460690445}" sibTransId="{F5FC57A7-083E-43C6-B810-44E4A5764FA0}"/>
    <dgm:cxn modelId="{0B7336B7-7EF3-481E-84B6-B20205609B2B}" srcId="{05FEEB8C-DC38-489A-9EF2-48887D61F707}" destId="{9824C017-644B-4E42-BA89-63FE2ED011DF}" srcOrd="3" destOrd="0" parTransId="{C02B1A7C-1F54-4D06-9DFF-A041E325E497}" sibTransId="{1BFD7E15-905B-48D5-8460-8DD098A8220E}"/>
    <dgm:cxn modelId="{E96BC5CB-424A-4531-BBF2-F586DD9C4F66}" type="presOf" srcId="{2D97C82B-D268-49A1-9DBF-6022AD38F8C1}" destId="{717BD70A-B1DD-4408-929E-1E21B70536C6}" srcOrd="0" destOrd="0" presId="urn:microsoft.com/office/officeart/2005/8/layout/hierarchy6"/>
    <dgm:cxn modelId="{507090D4-EA43-43E5-9EDA-8353C7D4A0C2}" type="presOf" srcId="{D08DC74F-1D6A-4283-ACFB-187C208520F2}" destId="{AEAAE165-B406-47EA-B75D-E9109E599E38}" srcOrd="0" destOrd="0" presId="urn:microsoft.com/office/officeart/2005/8/layout/hierarchy6"/>
    <dgm:cxn modelId="{C78783FD-5F85-4632-B5A0-B9AFC9C9F2F6}" srcId="{05FEEB8C-DC38-489A-9EF2-48887D61F707}" destId="{D08DC74F-1D6A-4283-ACFB-187C208520F2}" srcOrd="1" destOrd="0" parTransId="{20F81CAF-8DB2-42D1-8F19-3FB0F768C89B}" sibTransId="{0E79FB4D-E619-45CC-B66A-0562588D2A9B}"/>
    <dgm:cxn modelId="{DC83D3CF-C7EE-4FCE-8ED3-A712698A074A}" type="presParOf" srcId="{6B7BCECF-14B8-466A-BA31-AB1F1286BCDC}" destId="{A403508A-2377-434A-A477-20AAEC3B583A}" srcOrd="0" destOrd="0" presId="urn:microsoft.com/office/officeart/2005/8/layout/hierarchy6"/>
    <dgm:cxn modelId="{C318340C-F0DF-49EF-A544-45D11A5D775C}" type="presParOf" srcId="{A403508A-2377-434A-A477-20AAEC3B583A}" destId="{E7F1F7B5-06AF-473C-BEDB-466961BDE77B}" srcOrd="0" destOrd="0" presId="urn:microsoft.com/office/officeart/2005/8/layout/hierarchy6"/>
    <dgm:cxn modelId="{C1F8E85C-5581-46DB-8838-96582D0BE236}" type="presParOf" srcId="{A403508A-2377-434A-A477-20AAEC3B583A}" destId="{3D70B4C8-E138-48BA-9D4C-E47902E11CD3}" srcOrd="1" destOrd="0" presId="urn:microsoft.com/office/officeart/2005/8/layout/hierarchy6"/>
    <dgm:cxn modelId="{E8FC4A10-A1BA-4E94-911C-1E896732DCBB}" type="presParOf" srcId="{3D70B4C8-E138-48BA-9D4C-E47902E11CD3}" destId="{EE27407D-6811-4658-A7AE-95304E7AFFD7}" srcOrd="0" destOrd="0" presId="urn:microsoft.com/office/officeart/2005/8/layout/hierarchy6"/>
    <dgm:cxn modelId="{AE34784E-8790-444D-9BE9-16C29736E700}" type="presParOf" srcId="{EE27407D-6811-4658-A7AE-95304E7AFFD7}" destId="{72AECA7F-7B71-4639-9D7F-A0B89A17B84F}" srcOrd="0" destOrd="0" presId="urn:microsoft.com/office/officeart/2005/8/layout/hierarchy6"/>
    <dgm:cxn modelId="{D31EA00E-1035-4282-B9AD-08B1A3D57C01}" type="presParOf" srcId="{EE27407D-6811-4658-A7AE-95304E7AFFD7}" destId="{F6AEFBD7-4BBF-49C4-A86A-7A168657E8B8}" srcOrd="1" destOrd="0" presId="urn:microsoft.com/office/officeart/2005/8/layout/hierarchy6"/>
    <dgm:cxn modelId="{D9AD3C39-074D-4C30-9355-E6DA45B484A0}" type="presParOf" srcId="{6B7BCECF-14B8-466A-BA31-AB1F1286BCDC}" destId="{088A5FFB-BF32-4125-84D0-C98812DF0377}" srcOrd="1" destOrd="0" presId="urn:microsoft.com/office/officeart/2005/8/layout/hierarchy6"/>
    <dgm:cxn modelId="{519D8693-65DD-42E1-ADCA-F01B375E2EC8}" type="presParOf" srcId="{088A5FFB-BF32-4125-84D0-C98812DF0377}" destId="{009D69BC-FBD2-44ED-B6F8-693AC98C36CD}" srcOrd="0" destOrd="0" presId="urn:microsoft.com/office/officeart/2005/8/layout/hierarchy6"/>
    <dgm:cxn modelId="{94049FF1-6834-4422-9D89-D67E30604DF8}" type="presParOf" srcId="{009D69BC-FBD2-44ED-B6F8-693AC98C36CD}" destId="{AEAAE165-B406-47EA-B75D-E9109E599E38}" srcOrd="0" destOrd="0" presId="urn:microsoft.com/office/officeart/2005/8/layout/hierarchy6"/>
    <dgm:cxn modelId="{180D73FC-BDB9-4595-8CBB-E1DEB1303839}" type="presParOf" srcId="{009D69BC-FBD2-44ED-B6F8-693AC98C36CD}" destId="{4048186A-6305-4E6A-B497-006B5FF2F2EA}" srcOrd="1" destOrd="0" presId="urn:microsoft.com/office/officeart/2005/8/layout/hierarchy6"/>
    <dgm:cxn modelId="{C8C731B9-6F94-4B96-934D-7E5B4CBC25E2}" type="presParOf" srcId="{088A5FFB-BF32-4125-84D0-C98812DF0377}" destId="{6CA312D0-13B6-4F8C-8F3C-5094B09E23C7}" srcOrd="1" destOrd="0" presId="urn:microsoft.com/office/officeart/2005/8/layout/hierarchy6"/>
    <dgm:cxn modelId="{9A2686D2-7ED0-4040-9375-00FEF1C8C97C}" type="presParOf" srcId="{6CA312D0-13B6-4F8C-8F3C-5094B09E23C7}" destId="{BD8A2BD7-C4B0-4F68-ADEC-D676FA5169C9}" srcOrd="0" destOrd="0" presId="urn:microsoft.com/office/officeart/2005/8/layout/hierarchy6"/>
    <dgm:cxn modelId="{2BDCDE0B-5CD7-4159-B0B4-704FD821B6B0}" type="presParOf" srcId="{088A5FFB-BF32-4125-84D0-C98812DF0377}" destId="{9E2245E3-194B-4821-BD26-DED565B47CBE}" srcOrd="2" destOrd="0" presId="urn:microsoft.com/office/officeart/2005/8/layout/hierarchy6"/>
    <dgm:cxn modelId="{E6D32DA1-C3EB-4F70-9EA4-F3333300B212}" type="presParOf" srcId="{9E2245E3-194B-4821-BD26-DED565B47CBE}" destId="{717BD70A-B1DD-4408-929E-1E21B70536C6}" srcOrd="0" destOrd="0" presId="urn:microsoft.com/office/officeart/2005/8/layout/hierarchy6"/>
    <dgm:cxn modelId="{A5F9E97C-F1B0-4F75-8A22-AAE45AEDFB8D}" type="presParOf" srcId="{9E2245E3-194B-4821-BD26-DED565B47CBE}" destId="{EF5B2255-BB30-4C78-A435-7FCDA4E01F2D}" srcOrd="1" destOrd="0" presId="urn:microsoft.com/office/officeart/2005/8/layout/hierarchy6"/>
    <dgm:cxn modelId="{40EA2DDC-7B28-4A9E-BE22-A7716C5ECAFF}" type="presParOf" srcId="{088A5FFB-BF32-4125-84D0-C98812DF0377}" destId="{61BFF5ED-C92F-4D1C-A657-2DFDCFD49582}" srcOrd="3" destOrd="0" presId="urn:microsoft.com/office/officeart/2005/8/layout/hierarchy6"/>
    <dgm:cxn modelId="{F86515A7-37A6-49EC-B880-4ECECBC523FE}" type="presParOf" srcId="{61BFF5ED-C92F-4D1C-A657-2DFDCFD49582}" destId="{D5A4A0D6-EA57-4240-BD49-0E875AF1EEC3}" srcOrd="0" destOrd="0" presId="urn:microsoft.com/office/officeart/2005/8/layout/hierarchy6"/>
    <dgm:cxn modelId="{729C5D9D-1854-45F8-AA6E-4E70A310BE1A}" type="presParOf" srcId="{088A5FFB-BF32-4125-84D0-C98812DF0377}" destId="{813613BE-5C42-4CC2-94B8-0E6A0F440860}" srcOrd="4" destOrd="0" presId="urn:microsoft.com/office/officeart/2005/8/layout/hierarchy6"/>
    <dgm:cxn modelId="{811AE7B7-FC04-4063-B360-D1F26A81581B}" type="presParOf" srcId="{813613BE-5C42-4CC2-94B8-0E6A0F440860}" destId="{9C316CF9-1D5F-4E7C-A7DE-28976E29F3E0}" srcOrd="0" destOrd="0" presId="urn:microsoft.com/office/officeart/2005/8/layout/hierarchy6"/>
    <dgm:cxn modelId="{ACABF3FC-ECA7-4EF4-864E-8F9C196126A8}" type="presParOf" srcId="{813613BE-5C42-4CC2-94B8-0E6A0F440860}" destId="{4FA95A81-3075-49BB-B0D2-B7399238C935}" srcOrd="1" destOrd="0" presId="urn:microsoft.com/office/officeart/2005/8/layout/hierarchy6"/>
    <dgm:cxn modelId="{BC80F494-5082-45C8-9A7B-A6BE195E04D9}" type="presParOf" srcId="{088A5FFB-BF32-4125-84D0-C98812DF0377}" destId="{22DD0372-30E2-439B-B1D5-EF7B021424F3}" srcOrd="5" destOrd="0" presId="urn:microsoft.com/office/officeart/2005/8/layout/hierarchy6"/>
    <dgm:cxn modelId="{DB717CFE-7034-40F5-A160-B0C6C0416E0A}" type="presParOf" srcId="{22DD0372-30E2-439B-B1D5-EF7B021424F3}" destId="{4D96F0DE-739D-400F-80A2-6AEFD2777F25}" srcOrd="0" destOrd="0" presId="urn:microsoft.com/office/officeart/2005/8/layout/hierarchy6"/>
    <dgm:cxn modelId="{F50E2530-C486-42A8-BC2B-111A4CF91C4F}" type="presParOf" srcId="{088A5FFB-BF32-4125-84D0-C98812DF0377}" destId="{54DFF92E-F2ED-41CA-9C96-D70A1F9833A1}" srcOrd="6" destOrd="0" presId="urn:microsoft.com/office/officeart/2005/8/layout/hierarchy6"/>
    <dgm:cxn modelId="{2E4D6437-F090-4961-A0E9-8404B6FA6F0A}" type="presParOf" srcId="{54DFF92E-F2ED-41CA-9C96-D70A1F9833A1}" destId="{9BFE06D0-9896-4811-AD86-879C891C793B}" srcOrd="0" destOrd="0" presId="urn:microsoft.com/office/officeart/2005/8/layout/hierarchy6"/>
    <dgm:cxn modelId="{B393D4B2-802C-4267-80A8-6A2BABBFC9FB}" type="presParOf" srcId="{54DFF92E-F2ED-41CA-9C96-D70A1F9833A1}" destId="{FD6CFEA3-CC24-44F6-B67F-3878571916B3}" srcOrd="1" destOrd="0" presId="urn:microsoft.com/office/officeart/2005/8/layout/hierarchy6"/>
    <dgm:cxn modelId="{8545B0E8-AE49-41F2-9D26-64BF4136EFCC}" type="presParOf" srcId="{088A5FFB-BF32-4125-84D0-C98812DF0377}" destId="{C42E27D1-34A2-4088-9999-773A45B99617}" srcOrd="7" destOrd="0" presId="urn:microsoft.com/office/officeart/2005/8/layout/hierarchy6"/>
    <dgm:cxn modelId="{763FA4B3-EF09-46DD-B5F3-C75786ED57D1}" type="presParOf" srcId="{C42E27D1-34A2-4088-9999-773A45B99617}" destId="{FFE49766-1FC3-4D36-A9DD-55E53767AACD}" srcOrd="0" destOrd="0" presId="urn:microsoft.com/office/officeart/2005/8/layout/hierarchy6"/>
    <dgm:cxn modelId="{279A9A44-7DA3-4CFF-BFA8-300C7A352EA7}" type="presParOf" srcId="{088A5FFB-BF32-4125-84D0-C98812DF0377}" destId="{F124D0C7-C5FC-4BC9-9DC0-35C0417A3F0D}" srcOrd="8" destOrd="0" presId="urn:microsoft.com/office/officeart/2005/8/layout/hierarchy6"/>
    <dgm:cxn modelId="{9610597B-D310-48E7-ABBA-B282D217F326}" type="presParOf" srcId="{F124D0C7-C5FC-4BC9-9DC0-35C0417A3F0D}" destId="{53016F36-5CA4-48EB-A92A-BA3C868A1F02}" srcOrd="0" destOrd="0" presId="urn:microsoft.com/office/officeart/2005/8/layout/hierarchy6"/>
    <dgm:cxn modelId="{75DA5968-BC1F-48D9-91E5-754B62F577E2}" type="presParOf" srcId="{F124D0C7-C5FC-4BC9-9DC0-35C0417A3F0D}" destId="{A6195D25-9519-45D2-A533-E8B158405A0F}"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13F3FF-0E1A-4EE5-BC15-B68018C4B71E}"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ru-KZ"/>
        </a:p>
      </dgm:t>
    </dgm:pt>
    <dgm:pt modelId="{DE2AB937-445C-4DA1-AF77-25CB018EAC23}">
      <dgm:prSet custT="1"/>
      <dgm:spPr/>
      <dgm:t>
        <a:bodyPr/>
        <a:lstStyle/>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1. ЗТ-</a:t>
          </a:r>
          <a:r>
            <a:rPr lang="ru-RU" sz="1800" dirty="0" err="1">
              <a:solidFill>
                <a:schemeClr val="tx1"/>
              </a:solidFill>
              <a:latin typeface="Times New Roman" panose="02020603050405020304" pitchFamily="18" charset="0"/>
              <a:cs typeface="Times New Roman" panose="02020603050405020304" pitchFamily="18" charset="0"/>
            </a:rPr>
            <a:t>ларды</a:t>
          </a:r>
          <a:r>
            <a:rPr lang="ru-RU" sz="1800"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қосқан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кезде</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олардың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әрқайсысының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құқықтары</a:t>
          </a:r>
          <a:r>
            <a:rPr lang="ru-RU" sz="1800" dirty="0">
              <a:solidFill>
                <a:schemeClr val="tx1"/>
              </a:solidFill>
              <a:latin typeface="Times New Roman" panose="02020603050405020304" pitchFamily="18" charset="0"/>
              <a:cs typeface="Times New Roman" panose="02020603050405020304" pitchFamily="18" charset="0"/>
            </a:rPr>
            <a:t> мен </a:t>
          </a:r>
          <a:r>
            <a:rPr lang="ru-RU" sz="1800" dirty="0" err="1">
              <a:solidFill>
                <a:schemeClr val="tx1"/>
              </a:solidFill>
              <a:latin typeface="Times New Roman" panose="02020603050405020304" pitchFamily="18" charset="0"/>
              <a:cs typeface="Times New Roman" panose="02020603050405020304" pitchFamily="18" charset="0"/>
            </a:rPr>
            <a:t>мiндеттерi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өткiзу</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құжатына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сәйкес</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жаңадан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пайда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болған</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ға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ауысады</a:t>
          </a:r>
          <a:r>
            <a:rPr lang="ru-RU" sz="1800"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16781BAA-2052-4CA4-A8A9-53E7B8AFE5C4}" type="parTrans" cxnId="{03426402-5455-4ADA-AF98-0580B2EC04A0}">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03218FDC-F6D5-4502-95AD-8370F5716C50}" type="sibTrans" cxnId="{03426402-5455-4ADA-AF98-0580B2EC04A0}">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D8417FDF-4FF7-4BFB-95E2-BF25D0685E1C}">
      <dgm:prSet custT="1"/>
      <dgm:spPr/>
      <dgm:t>
        <a:bodyPr/>
        <a:lstStyle/>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2. ЗТ-</a:t>
          </a:r>
          <a:r>
            <a:rPr lang="ru-RU" sz="1800" dirty="0" err="1">
              <a:solidFill>
                <a:schemeClr val="tx1"/>
              </a:solidFill>
              <a:latin typeface="Times New Roman" panose="02020603050405020304" pitchFamily="18" charset="0"/>
              <a:cs typeface="Times New Roman" panose="02020603050405020304" pitchFamily="18" charset="0"/>
            </a:rPr>
            <a:t>ны</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екiншi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бiр</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ға</a:t>
          </a:r>
          <a:r>
            <a:rPr lang="ru-RU" sz="1800"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бiрiктiрген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кезде</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бiрiктiрiлген</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ның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құқықтары</a:t>
          </a:r>
          <a:r>
            <a:rPr lang="ru-RU" sz="1800" dirty="0">
              <a:solidFill>
                <a:schemeClr val="tx1"/>
              </a:solidFill>
              <a:latin typeface="Times New Roman" panose="02020603050405020304" pitchFamily="18" charset="0"/>
              <a:cs typeface="Times New Roman" panose="02020603050405020304" pitchFamily="18" charset="0"/>
            </a:rPr>
            <a:t> мен </a:t>
          </a:r>
          <a:r>
            <a:rPr lang="ru-RU" sz="1800" dirty="0" err="1">
              <a:solidFill>
                <a:schemeClr val="tx1"/>
              </a:solidFill>
              <a:latin typeface="Times New Roman" panose="02020603050405020304" pitchFamily="18" charset="0"/>
              <a:cs typeface="Times New Roman" panose="02020603050405020304" pitchFamily="18" charset="0"/>
            </a:rPr>
            <a:t>мiндеттерi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өткiзу</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құжатына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сәйкес</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соңғысына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ауысады</a:t>
          </a:r>
          <a:r>
            <a:rPr lang="ru-RU" sz="1800"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A501E164-2F84-48BE-B29B-82FED35D9BDA}" type="parTrans" cxnId="{B72D1694-1169-47E6-9D44-F74F0499BDAF}">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05C495CF-FCFA-4691-AD66-3371BDD63B79}" type="sibTrans" cxnId="{B72D1694-1169-47E6-9D44-F74F0499BDAF}">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95C62A74-A546-4E7D-8D9E-79C5BF6C04A7}">
      <dgm:prSet custT="1"/>
      <dgm:spPr/>
      <dgm:t>
        <a:bodyPr/>
        <a:lstStyle/>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3. ЗТ-</a:t>
          </a:r>
          <a:r>
            <a:rPr lang="ru-RU" sz="1800" dirty="0" err="1">
              <a:solidFill>
                <a:schemeClr val="tx1"/>
              </a:solidFill>
              <a:latin typeface="Times New Roman" panose="02020603050405020304" pitchFamily="18" charset="0"/>
              <a:cs typeface="Times New Roman" panose="02020603050405020304" pitchFamily="18" charset="0"/>
            </a:rPr>
            <a:t>ны</a:t>
          </a:r>
          <a:r>
            <a:rPr lang="ru-RU" sz="1800"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бөлген</a:t>
          </a:r>
          <a:r>
            <a:rPr lang="ru-RU" sz="1800" i="1"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кезде</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оның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құқықтары</a:t>
          </a:r>
          <a:r>
            <a:rPr lang="ru-RU" sz="1800" dirty="0">
              <a:solidFill>
                <a:schemeClr val="tx1"/>
              </a:solidFill>
              <a:latin typeface="Times New Roman" panose="02020603050405020304" pitchFamily="18" charset="0"/>
              <a:cs typeface="Times New Roman" panose="02020603050405020304" pitchFamily="18" charset="0"/>
            </a:rPr>
            <a:t> мен </a:t>
          </a:r>
          <a:r>
            <a:rPr lang="ru-RU" sz="1800" dirty="0" err="1">
              <a:solidFill>
                <a:schemeClr val="tx1"/>
              </a:solidFill>
              <a:latin typeface="Times New Roman" panose="02020603050405020304" pitchFamily="18" charset="0"/>
              <a:cs typeface="Times New Roman" panose="02020603050405020304" pitchFamily="18" charset="0"/>
            </a:rPr>
            <a:t>мiндеттерi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бөлу</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балансына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сәйкес</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жаңадан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пайда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болған</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ларға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ауысады</a:t>
          </a:r>
          <a:r>
            <a:rPr lang="ru-RU" sz="1800"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5A693C8D-4436-4058-BD77-C28471DF1259}" type="parTrans" cxnId="{A08B5D98-4FB7-4CA8-9402-7A772AF9AD1C}">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025A49FD-BC13-414C-9C12-95DFE8B1B448}" type="sibTrans" cxnId="{A08B5D98-4FB7-4CA8-9402-7A772AF9AD1C}">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E1513231-5AE6-41D3-BA02-52B8AA9FFB59}">
      <dgm:prSet custT="1"/>
      <dgm:spPr/>
      <dgm:t>
        <a:bodyPr/>
        <a:lstStyle/>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4. ЗТ </a:t>
          </a:r>
          <a:r>
            <a:rPr lang="ru-RU" sz="1800" dirty="0" err="1">
              <a:solidFill>
                <a:schemeClr val="tx1"/>
              </a:solidFill>
              <a:latin typeface="Times New Roman" panose="02020603050405020304" pitchFamily="18" charset="0"/>
              <a:cs typeface="Times New Roman" panose="02020603050405020304" pitchFamily="18" charset="0"/>
            </a:rPr>
            <a:t>құрамынан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бiр</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немесе</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бiрнеше</a:t>
          </a:r>
          <a:r>
            <a:rPr lang="ru-RU" sz="1800" dirty="0">
              <a:solidFill>
                <a:schemeClr val="tx1"/>
              </a:solidFill>
              <a:latin typeface="Times New Roman" panose="02020603050405020304" pitchFamily="18" charset="0"/>
              <a:cs typeface="Times New Roman" panose="02020603050405020304" pitchFamily="18" charset="0"/>
            </a:rPr>
            <a:t> </a:t>
          </a:r>
        </a:p>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ЗТ-</a:t>
          </a:r>
          <a:r>
            <a:rPr lang="ru-RU" sz="1800" dirty="0" err="1">
              <a:solidFill>
                <a:schemeClr val="tx1"/>
              </a:solidFill>
              <a:latin typeface="Times New Roman" panose="02020603050405020304" pitchFamily="18" charset="0"/>
              <a:cs typeface="Times New Roman" panose="02020603050405020304" pitchFamily="18" charset="0"/>
            </a:rPr>
            <a:t>ды</a:t>
          </a:r>
          <a:r>
            <a:rPr lang="ru-RU" sz="1800"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бөлiп</a:t>
          </a:r>
          <a:r>
            <a:rPr lang="ru-RU" sz="1800" b="1" i="1"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шығарғанда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бөлу</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балансына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сәйкес</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олардың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әрқайсысына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қайта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құрылған</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ның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құқықтары</a:t>
          </a:r>
          <a:r>
            <a:rPr lang="ru-RU" sz="1800" dirty="0">
              <a:solidFill>
                <a:schemeClr val="tx1"/>
              </a:solidFill>
              <a:latin typeface="Times New Roman" panose="02020603050405020304" pitchFamily="18" charset="0"/>
              <a:cs typeface="Times New Roman" panose="02020603050405020304" pitchFamily="18" charset="0"/>
            </a:rPr>
            <a:t> мен </a:t>
          </a:r>
          <a:r>
            <a:rPr lang="ru-RU" sz="1800" dirty="0" err="1">
              <a:solidFill>
                <a:schemeClr val="tx1"/>
              </a:solidFill>
              <a:latin typeface="Times New Roman" panose="02020603050405020304" pitchFamily="18" charset="0"/>
              <a:cs typeface="Times New Roman" panose="02020603050405020304" pitchFamily="18" charset="0"/>
            </a:rPr>
            <a:t>мiндеттерi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ауысады</a:t>
          </a:r>
          <a:r>
            <a:rPr lang="ru-RU" sz="1800" dirty="0">
              <a:solidFill>
                <a:schemeClr val="tx1"/>
              </a:solidFill>
              <a:latin typeface="Times New Roman" panose="02020603050405020304" pitchFamily="18" charset="0"/>
              <a:cs typeface="Times New Roman" panose="02020603050405020304" pitchFamily="18" charset="0"/>
            </a:rPr>
            <a:t>. </a:t>
          </a:r>
          <a:endParaRPr lang="ru-KZ" sz="1800" dirty="0">
            <a:solidFill>
              <a:schemeClr val="tx1"/>
            </a:solidFill>
            <a:latin typeface="Times New Roman" panose="02020603050405020304" pitchFamily="18" charset="0"/>
            <a:cs typeface="Times New Roman" panose="02020603050405020304" pitchFamily="18" charset="0"/>
          </a:endParaRPr>
        </a:p>
      </dgm:t>
    </dgm:pt>
    <dgm:pt modelId="{51B6B2E0-3206-450C-84FD-E6A8E52B20F1}" type="parTrans" cxnId="{D455D50B-49A5-4378-B126-95177CBD36FB}">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EA6AE6F2-65EB-464E-91E5-487DFFBE8D0F}" type="sibTrans" cxnId="{D455D50B-49A5-4378-B126-95177CBD36FB}">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44AC9C78-BA86-4207-9D24-ED7461FA5818}">
      <dgm:prSet custT="1"/>
      <dgm:spPr/>
      <dgm:t>
        <a:bodyPr/>
        <a:lstStyle/>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5. ЗТ </a:t>
          </a:r>
          <a:r>
            <a:rPr lang="ru-RU" sz="1800" dirty="0" err="1">
              <a:solidFill>
                <a:schemeClr val="tx1"/>
              </a:solidFill>
              <a:latin typeface="Times New Roman" panose="02020603050405020304" pitchFamily="18" charset="0"/>
              <a:cs typeface="Times New Roman" panose="02020603050405020304" pitchFamily="18" charset="0"/>
            </a:rPr>
            <a:t>ұйымдық-құқықтық</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нысанын</a:t>
          </a:r>
          <a:r>
            <a:rPr lang="ru-RU" sz="1800" dirty="0">
              <a:solidFill>
                <a:schemeClr val="tx1"/>
              </a:solidFill>
              <a:latin typeface="Times New Roman" panose="02020603050405020304" pitchFamily="18" charset="0"/>
              <a:cs typeface="Times New Roman" panose="02020603050405020304" pitchFamily="18" charset="0"/>
            </a:rPr>
            <a:t> </a:t>
          </a:r>
          <a:r>
            <a:rPr lang="ru-RU" sz="1800" b="1" i="1" dirty="0" err="1">
              <a:solidFill>
                <a:schemeClr val="tx1"/>
              </a:solidFill>
              <a:latin typeface="Times New Roman" panose="02020603050405020304" pitchFamily="18" charset="0"/>
              <a:cs typeface="Times New Roman" panose="02020603050405020304" pitchFamily="18" charset="0"/>
            </a:rPr>
            <a:t>өзгерткен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кезде</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қайта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құрылған</a:t>
          </a:r>
          <a:endParaRPr lang="ru-RU" sz="18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ның</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құқықтары</a:t>
          </a:r>
          <a:r>
            <a:rPr lang="ru-RU" sz="1800" dirty="0">
              <a:solidFill>
                <a:schemeClr val="tx1"/>
              </a:solidFill>
              <a:latin typeface="Times New Roman" panose="02020603050405020304" pitchFamily="18" charset="0"/>
              <a:cs typeface="Times New Roman" panose="02020603050405020304" pitchFamily="18" charset="0"/>
            </a:rPr>
            <a:t> мен </a:t>
          </a:r>
          <a:r>
            <a:rPr lang="ru-RU" sz="1800" dirty="0" err="1">
              <a:solidFill>
                <a:schemeClr val="tx1"/>
              </a:solidFill>
              <a:latin typeface="Times New Roman" panose="02020603050405020304" pitchFamily="18" charset="0"/>
              <a:cs typeface="Times New Roman" panose="02020603050405020304" pitchFamily="18" charset="0"/>
            </a:rPr>
            <a:t>мiндеттерi</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өткiзу</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құжатына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сәйкес</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жаңадан</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пайда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болған</a:t>
          </a:r>
          <a:r>
            <a:rPr lang="ru-RU" sz="1800" dirty="0">
              <a:solidFill>
                <a:schemeClr val="tx1"/>
              </a:solidFill>
              <a:latin typeface="Times New Roman" panose="02020603050405020304" pitchFamily="18" charset="0"/>
              <a:cs typeface="Times New Roman" panose="02020603050405020304" pitchFamily="18" charset="0"/>
            </a:rPr>
            <a:t> ЗТ-</a:t>
          </a:r>
          <a:r>
            <a:rPr lang="ru-RU" sz="1800" dirty="0" err="1">
              <a:solidFill>
                <a:schemeClr val="tx1"/>
              </a:solidFill>
              <a:latin typeface="Times New Roman" panose="02020603050405020304" pitchFamily="18" charset="0"/>
              <a:cs typeface="Times New Roman" panose="02020603050405020304" pitchFamily="18" charset="0"/>
            </a:rPr>
            <a:t>ға</a:t>
          </a:r>
          <a:r>
            <a:rPr lang="ru-RU" sz="1800" dirty="0">
              <a:solidFill>
                <a:schemeClr val="tx1"/>
              </a:solidFill>
              <a:latin typeface="Times New Roman" panose="02020603050405020304" pitchFamily="18" charset="0"/>
              <a:cs typeface="Times New Roman" panose="02020603050405020304" pitchFamily="18" charset="0"/>
            </a:rPr>
            <a:t> </a:t>
          </a:r>
          <a:r>
            <a:rPr lang="ru-RU" sz="1800" dirty="0" err="1">
              <a:solidFill>
                <a:schemeClr val="tx1"/>
              </a:solidFill>
              <a:latin typeface="Times New Roman" panose="02020603050405020304" pitchFamily="18" charset="0"/>
              <a:cs typeface="Times New Roman" panose="02020603050405020304" pitchFamily="18" charset="0"/>
            </a:rPr>
            <a:t>ауысады</a:t>
          </a:r>
          <a:r>
            <a:rPr lang="ru-RU" sz="1800" dirty="0">
              <a:solidFill>
                <a:schemeClr val="tx1"/>
              </a:solidFill>
              <a:latin typeface="Times New Roman" panose="02020603050405020304" pitchFamily="18" charset="0"/>
              <a:cs typeface="Times New Roman" panose="02020603050405020304" pitchFamily="18" charset="0"/>
            </a:rPr>
            <a:t>.</a:t>
          </a:r>
          <a:endParaRPr lang="ru-KZ" sz="1800" dirty="0">
            <a:solidFill>
              <a:schemeClr val="tx1"/>
            </a:solidFill>
            <a:latin typeface="Times New Roman" panose="02020603050405020304" pitchFamily="18" charset="0"/>
            <a:cs typeface="Times New Roman" panose="02020603050405020304" pitchFamily="18" charset="0"/>
          </a:endParaRPr>
        </a:p>
      </dgm:t>
    </dgm:pt>
    <dgm:pt modelId="{D3500AC0-DE64-4873-846D-C195AC5F995B}" type="parTrans" cxnId="{BDB1DDA6-65A7-4697-B92E-5631AEAAD698}">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6ABB43A9-AEBF-441E-9E5D-FDA4E672F6F8}" type="sibTrans" cxnId="{BDB1DDA6-65A7-4697-B92E-5631AEAAD698}">
      <dgm:prSet/>
      <dgm:spPr/>
      <dgm:t>
        <a:bodyPr/>
        <a:lstStyle/>
        <a:p>
          <a:pPr>
            <a:lnSpc>
              <a:spcPct val="100000"/>
            </a:lnSpc>
            <a:spcBef>
              <a:spcPts val="0"/>
            </a:spcBef>
            <a:spcAft>
              <a:spcPts val="0"/>
            </a:spcAft>
          </a:pPr>
          <a:endParaRPr lang="ru-KZ" sz="1800">
            <a:solidFill>
              <a:schemeClr val="tx1"/>
            </a:solidFill>
            <a:latin typeface="Times New Roman" panose="02020603050405020304" pitchFamily="18" charset="0"/>
            <a:cs typeface="Times New Roman" panose="02020603050405020304" pitchFamily="18" charset="0"/>
          </a:endParaRPr>
        </a:p>
      </dgm:t>
    </dgm:pt>
    <dgm:pt modelId="{C463D3C8-160D-40E2-BD97-692199000AE1}" type="pres">
      <dgm:prSet presAssocID="{CE13F3FF-0E1A-4EE5-BC15-B68018C4B71E}" presName="Name0" presStyleCnt="0">
        <dgm:presLayoutVars>
          <dgm:dir/>
          <dgm:resizeHandles val="exact"/>
        </dgm:presLayoutVars>
      </dgm:prSet>
      <dgm:spPr/>
    </dgm:pt>
    <dgm:pt modelId="{929A227E-B9B1-4114-9EF2-23C1920AE49B}" type="pres">
      <dgm:prSet presAssocID="{DE2AB937-445C-4DA1-AF77-25CB018EAC23}" presName="node" presStyleLbl="node1" presStyleIdx="0" presStyleCnt="5">
        <dgm:presLayoutVars>
          <dgm:bulletEnabled val="1"/>
        </dgm:presLayoutVars>
      </dgm:prSet>
      <dgm:spPr/>
    </dgm:pt>
    <dgm:pt modelId="{5651AD9F-6E27-4423-838A-0AAC89683DF5}" type="pres">
      <dgm:prSet presAssocID="{03218FDC-F6D5-4502-95AD-8370F5716C50}" presName="sibTrans" presStyleCnt="0"/>
      <dgm:spPr/>
    </dgm:pt>
    <dgm:pt modelId="{5380720F-C493-4753-8797-37558EC6953F}" type="pres">
      <dgm:prSet presAssocID="{D8417FDF-4FF7-4BFB-95E2-BF25D0685E1C}" presName="node" presStyleLbl="node1" presStyleIdx="1" presStyleCnt="5">
        <dgm:presLayoutVars>
          <dgm:bulletEnabled val="1"/>
        </dgm:presLayoutVars>
      </dgm:prSet>
      <dgm:spPr/>
    </dgm:pt>
    <dgm:pt modelId="{91F76601-8F19-40E0-ACF1-13E36D425489}" type="pres">
      <dgm:prSet presAssocID="{05C495CF-FCFA-4691-AD66-3371BDD63B79}" presName="sibTrans" presStyleCnt="0"/>
      <dgm:spPr/>
    </dgm:pt>
    <dgm:pt modelId="{0DD5C9C8-8635-47B2-A7BC-693913B2743E}" type="pres">
      <dgm:prSet presAssocID="{95C62A74-A546-4E7D-8D9E-79C5BF6C04A7}" presName="node" presStyleLbl="node1" presStyleIdx="2" presStyleCnt="5">
        <dgm:presLayoutVars>
          <dgm:bulletEnabled val="1"/>
        </dgm:presLayoutVars>
      </dgm:prSet>
      <dgm:spPr/>
    </dgm:pt>
    <dgm:pt modelId="{8778FF6A-86A4-4B5D-81F2-BD2DD5F38BA0}" type="pres">
      <dgm:prSet presAssocID="{025A49FD-BC13-414C-9C12-95DFE8B1B448}" presName="sibTrans" presStyleCnt="0"/>
      <dgm:spPr/>
    </dgm:pt>
    <dgm:pt modelId="{0BD396CE-EAA2-4719-81C4-3B48B6DF2693}" type="pres">
      <dgm:prSet presAssocID="{E1513231-5AE6-41D3-BA02-52B8AA9FFB59}" presName="node" presStyleLbl="node1" presStyleIdx="3" presStyleCnt="5">
        <dgm:presLayoutVars>
          <dgm:bulletEnabled val="1"/>
        </dgm:presLayoutVars>
      </dgm:prSet>
      <dgm:spPr/>
    </dgm:pt>
    <dgm:pt modelId="{DA671C96-6F90-4BA6-B781-7057F2DC1B2B}" type="pres">
      <dgm:prSet presAssocID="{EA6AE6F2-65EB-464E-91E5-487DFFBE8D0F}" presName="sibTrans" presStyleCnt="0"/>
      <dgm:spPr/>
    </dgm:pt>
    <dgm:pt modelId="{FA7D7C60-280B-43A2-B6CB-FC988D92C22E}" type="pres">
      <dgm:prSet presAssocID="{44AC9C78-BA86-4207-9D24-ED7461FA5818}" presName="node" presStyleLbl="node1" presStyleIdx="4" presStyleCnt="5">
        <dgm:presLayoutVars>
          <dgm:bulletEnabled val="1"/>
        </dgm:presLayoutVars>
      </dgm:prSet>
      <dgm:spPr/>
    </dgm:pt>
  </dgm:ptLst>
  <dgm:cxnLst>
    <dgm:cxn modelId="{03426402-5455-4ADA-AF98-0580B2EC04A0}" srcId="{CE13F3FF-0E1A-4EE5-BC15-B68018C4B71E}" destId="{DE2AB937-445C-4DA1-AF77-25CB018EAC23}" srcOrd="0" destOrd="0" parTransId="{16781BAA-2052-4CA4-A8A9-53E7B8AFE5C4}" sibTransId="{03218FDC-F6D5-4502-95AD-8370F5716C50}"/>
    <dgm:cxn modelId="{D455D50B-49A5-4378-B126-95177CBD36FB}" srcId="{CE13F3FF-0E1A-4EE5-BC15-B68018C4B71E}" destId="{E1513231-5AE6-41D3-BA02-52B8AA9FFB59}" srcOrd="3" destOrd="0" parTransId="{51B6B2E0-3206-450C-84FD-E6A8E52B20F1}" sibTransId="{EA6AE6F2-65EB-464E-91E5-487DFFBE8D0F}"/>
    <dgm:cxn modelId="{A24E5E19-329A-4B52-9D25-CEDF7813F216}" type="presOf" srcId="{DE2AB937-445C-4DA1-AF77-25CB018EAC23}" destId="{929A227E-B9B1-4114-9EF2-23C1920AE49B}" srcOrd="0" destOrd="0" presId="urn:microsoft.com/office/officeart/2005/8/layout/hList6"/>
    <dgm:cxn modelId="{9DBDCE32-9D45-40CB-9EEF-D657E2690898}" type="presOf" srcId="{95C62A74-A546-4E7D-8D9E-79C5BF6C04A7}" destId="{0DD5C9C8-8635-47B2-A7BC-693913B2743E}" srcOrd="0" destOrd="0" presId="urn:microsoft.com/office/officeart/2005/8/layout/hList6"/>
    <dgm:cxn modelId="{CD5F8C3E-32B1-459B-9054-C9304023B595}" type="presOf" srcId="{CE13F3FF-0E1A-4EE5-BC15-B68018C4B71E}" destId="{C463D3C8-160D-40E2-BD97-692199000AE1}" srcOrd="0" destOrd="0" presId="urn:microsoft.com/office/officeart/2005/8/layout/hList6"/>
    <dgm:cxn modelId="{6D1B918B-4ABE-4B61-8ECA-3070383C3D34}" type="presOf" srcId="{D8417FDF-4FF7-4BFB-95E2-BF25D0685E1C}" destId="{5380720F-C493-4753-8797-37558EC6953F}" srcOrd="0" destOrd="0" presId="urn:microsoft.com/office/officeart/2005/8/layout/hList6"/>
    <dgm:cxn modelId="{B72D1694-1169-47E6-9D44-F74F0499BDAF}" srcId="{CE13F3FF-0E1A-4EE5-BC15-B68018C4B71E}" destId="{D8417FDF-4FF7-4BFB-95E2-BF25D0685E1C}" srcOrd="1" destOrd="0" parTransId="{A501E164-2F84-48BE-B29B-82FED35D9BDA}" sibTransId="{05C495CF-FCFA-4691-AD66-3371BDD63B79}"/>
    <dgm:cxn modelId="{A08B5D98-4FB7-4CA8-9402-7A772AF9AD1C}" srcId="{CE13F3FF-0E1A-4EE5-BC15-B68018C4B71E}" destId="{95C62A74-A546-4E7D-8D9E-79C5BF6C04A7}" srcOrd="2" destOrd="0" parTransId="{5A693C8D-4436-4058-BD77-C28471DF1259}" sibTransId="{025A49FD-BC13-414C-9C12-95DFE8B1B448}"/>
    <dgm:cxn modelId="{BDB1DDA6-65A7-4697-B92E-5631AEAAD698}" srcId="{CE13F3FF-0E1A-4EE5-BC15-B68018C4B71E}" destId="{44AC9C78-BA86-4207-9D24-ED7461FA5818}" srcOrd="4" destOrd="0" parTransId="{D3500AC0-DE64-4873-846D-C195AC5F995B}" sibTransId="{6ABB43A9-AEBF-441E-9E5D-FDA4E672F6F8}"/>
    <dgm:cxn modelId="{E16945BE-2D2E-46E5-BDFC-29BB2C4E8AF8}" type="presOf" srcId="{44AC9C78-BA86-4207-9D24-ED7461FA5818}" destId="{FA7D7C60-280B-43A2-B6CB-FC988D92C22E}" srcOrd="0" destOrd="0" presId="urn:microsoft.com/office/officeart/2005/8/layout/hList6"/>
    <dgm:cxn modelId="{7C163CC7-282C-4BB2-808C-A08387D9BE0B}" type="presOf" srcId="{E1513231-5AE6-41D3-BA02-52B8AA9FFB59}" destId="{0BD396CE-EAA2-4719-81C4-3B48B6DF2693}" srcOrd="0" destOrd="0" presId="urn:microsoft.com/office/officeart/2005/8/layout/hList6"/>
    <dgm:cxn modelId="{CB31065A-6E18-429E-8D41-8A49C86E399F}" type="presParOf" srcId="{C463D3C8-160D-40E2-BD97-692199000AE1}" destId="{929A227E-B9B1-4114-9EF2-23C1920AE49B}" srcOrd="0" destOrd="0" presId="urn:microsoft.com/office/officeart/2005/8/layout/hList6"/>
    <dgm:cxn modelId="{46196CC5-F121-456A-A7BF-69BC6977FB64}" type="presParOf" srcId="{C463D3C8-160D-40E2-BD97-692199000AE1}" destId="{5651AD9F-6E27-4423-838A-0AAC89683DF5}" srcOrd="1" destOrd="0" presId="urn:microsoft.com/office/officeart/2005/8/layout/hList6"/>
    <dgm:cxn modelId="{2939FE78-AB94-4DE1-B714-06D4A9650A66}" type="presParOf" srcId="{C463D3C8-160D-40E2-BD97-692199000AE1}" destId="{5380720F-C493-4753-8797-37558EC6953F}" srcOrd="2" destOrd="0" presId="urn:microsoft.com/office/officeart/2005/8/layout/hList6"/>
    <dgm:cxn modelId="{50448B41-EC5E-410E-9DC5-31FA47207F6E}" type="presParOf" srcId="{C463D3C8-160D-40E2-BD97-692199000AE1}" destId="{91F76601-8F19-40E0-ACF1-13E36D425489}" srcOrd="3" destOrd="0" presId="urn:microsoft.com/office/officeart/2005/8/layout/hList6"/>
    <dgm:cxn modelId="{F3471E39-BC05-4279-8EDD-420B9F8F40C3}" type="presParOf" srcId="{C463D3C8-160D-40E2-BD97-692199000AE1}" destId="{0DD5C9C8-8635-47B2-A7BC-693913B2743E}" srcOrd="4" destOrd="0" presId="urn:microsoft.com/office/officeart/2005/8/layout/hList6"/>
    <dgm:cxn modelId="{6F5068E7-C704-4F33-AA63-C099DEED3095}" type="presParOf" srcId="{C463D3C8-160D-40E2-BD97-692199000AE1}" destId="{8778FF6A-86A4-4B5D-81F2-BD2DD5F38BA0}" srcOrd="5" destOrd="0" presId="urn:microsoft.com/office/officeart/2005/8/layout/hList6"/>
    <dgm:cxn modelId="{5AF311BF-062F-43C8-BCE2-0750B31EE5E5}" type="presParOf" srcId="{C463D3C8-160D-40E2-BD97-692199000AE1}" destId="{0BD396CE-EAA2-4719-81C4-3B48B6DF2693}" srcOrd="6" destOrd="0" presId="urn:microsoft.com/office/officeart/2005/8/layout/hList6"/>
    <dgm:cxn modelId="{9736AB02-6FA3-4F27-9776-FBB87826A6E9}" type="presParOf" srcId="{C463D3C8-160D-40E2-BD97-692199000AE1}" destId="{DA671C96-6F90-4BA6-B781-7057F2DC1B2B}" srcOrd="7" destOrd="0" presId="urn:microsoft.com/office/officeart/2005/8/layout/hList6"/>
    <dgm:cxn modelId="{2B39E976-2EB3-47FD-BBA1-A38ED965E34F}" type="presParOf" srcId="{C463D3C8-160D-40E2-BD97-692199000AE1}" destId="{FA7D7C60-280B-43A2-B6CB-FC988D92C22E}"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E723AA-E11C-4A8D-97B7-0D6583155EE5}"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KZ"/>
        </a:p>
      </dgm:t>
    </dgm:pt>
    <dgm:pt modelId="{2D13BC84-9D2B-4BA6-A42A-81030F2BE23F}">
      <dgm:prSet phldrT="[Текст]"/>
      <dgm:spPr/>
      <dgm:t>
        <a:bodyPr/>
        <a:lstStyle/>
        <a:p>
          <a:r>
            <a:rPr lang="kk-KZ" b="1" dirty="0">
              <a:solidFill>
                <a:schemeClr val="tx1"/>
              </a:solidFill>
              <a:latin typeface="Times New Roman" panose="02020603050405020304" pitchFamily="18" charset="0"/>
              <a:cs typeface="Times New Roman" panose="02020603050405020304" pitchFamily="18" charset="0"/>
            </a:rPr>
            <a:t>Өткізу </a:t>
          </a:r>
        </a:p>
        <a:p>
          <a:r>
            <a:rPr lang="kk-KZ" b="1" dirty="0">
              <a:solidFill>
                <a:schemeClr val="tx1"/>
              </a:solidFill>
              <a:latin typeface="Times New Roman" panose="02020603050405020304" pitchFamily="18" charset="0"/>
              <a:cs typeface="Times New Roman" panose="02020603050405020304" pitchFamily="18" charset="0"/>
            </a:rPr>
            <a:t>актiсi </a:t>
          </a:r>
          <a:endParaRPr lang="ru-KZ" dirty="0"/>
        </a:p>
      </dgm:t>
    </dgm:pt>
    <dgm:pt modelId="{1F0D3C3C-620F-492E-9E72-F02F42CF8C4B}" type="parTrans" cxnId="{7486589D-6E17-43C1-B883-6B17D5E7D8B8}">
      <dgm:prSet/>
      <dgm:spPr/>
      <dgm:t>
        <a:bodyPr/>
        <a:lstStyle/>
        <a:p>
          <a:endParaRPr lang="ru-KZ"/>
        </a:p>
      </dgm:t>
    </dgm:pt>
    <dgm:pt modelId="{7F9BDEC5-93D7-4511-BDC6-F376F275AA3A}" type="sibTrans" cxnId="{7486589D-6E17-43C1-B883-6B17D5E7D8B8}">
      <dgm:prSet/>
      <dgm:spPr/>
      <dgm:t>
        <a:bodyPr/>
        <a:lstStyle/>
        <a:p>
          <a:endParaRPr lang="ru-KZ"/>
        </a:p>
      </dgm:t>
    </dgm:pt>
    <dgm:pt modelId="{86FF938F-1378-495A-919A-C368FD7C89CF}">
      <dgm:prSet phldrT="[Текст]" custT="1"/>
      <dgm:spPr/>
      <dgm:t>
        <a:bodyPr/>
        <a:lstStyle/>
        <a:p>
          <a:r>
            <a:rPr lang="ru-RU" sz="2000" dirty="0">
              <a:solidFill>
                <a:schemeClr val="tx1"/>
              </a:solidFill>
              <a:latin typeface="Times New Roman" panose="02020603050405020304" pitchFamily="18" charset="0"/>
              <a:cs typeface="Times New Roman" panose="02020603050405020304" pitchFamily="18" charset="0"/>
            </a:rPr>
            <a:t>ЗТ-</a:t>
          </a:r>
          <a:r>
            <a:rPr lang="ru-RU" sz="2000" dirty="0" err="1">
              <a:solidFill>
                <a:schemeClr val="tx1"/>
              </a:solidFill>
              <a:latin typeface="Times New Roman" panose="02020603050405020304" pitchFamily="18" charset="0"/>
              <a:cs typeface="Times New Roman" panose="02020603050405020304" pitchFamily="18" charset="0"/>
            </a:rPr>
            <a:t>ларды</a:t>
          </a:r>
          <a:r>
            <a:rPr lang="ru-RU" sz="2000" dirty="0">
              <a:solidFill>
                <a:schemeClr val="tx1"/>
              </a:solidFill>
              <a:latin typeface="Times New Roman" panose="02020603050405020304" pitchFamily="18" charset="0"/>
              <a:cs typeface="Times New Roman" panose="02020603050405020304" pitchFamily="18" charset="0"/>
            </a:rPr>
            <a:t> </a:t>
          </a:r>
          <a:r>
            <a:rPr lang="ru-RU" sz="2000" b="1" i="1" dirty="0" err="1">
              <a:solidFill>
                <a:schemeClr val="tx1"/>
              </a:solidFill>
              <a:latin typeface="Times New Roman" panose="02020603050405020304" pitchFamily="18" charset="0"/>
              <a:cs typeface="Times New Roman" panose="02020603050405020304" pitchFamily="18" charset="0"/>
            </a:rPr>
            <a:t>қосқан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кезде</a:t>
          </a:r>
          <a:r>
            <a:rPr lang="ru-RU" sz="2000" dirty="0">
              <a:solidFill>
                <a:schemeClr val="tx1"/>
              </a:solidFill>
              <a:latin typeface="Times New Roman" panose="02020603050405020304" pitchFamily="18" charset="0"/>
              <a:cs typeface="Times New Roman" panose="02020603050405020304" pitchFamily="18" charset="0"/>
            </a:rPr>
            <a:t> </a:t>
          </a:r>
          <a:endParaRPr lang="ru-KZ" sz="2000" dirty="0"/>
        </a:p>
      </dgm:t>
    </dgm:pt>
    <dgm:pt modelId="{5DF26468-2AD0-48DE-AD55-648048C4E340}" type="parTrans" cxnId="{588CC535-7A24-4B64-8731-8263EEF36D3E}">
      <dgm:prSet/>
      <dgm:spPr/>
      <dgm:t>
        <a:bodyPr/>
        <a:lstStyle/>
        <a:p>
          <a:endParaRPr lang="ru-KZ"/>
        </a:p>
      </dgm:t>
    </dgm:pt>
    <dgm:pt modelId="{5BA7FC0E-C840-4E51-B502-287BE8F77DB0}" type="sibTrans" cxnId="{588CC535-7A24-4B64-8731-8263EEF36D3E}">
      <dgm:prSet/>
      <dgm:spPr/>
      <dgm:t>
        <a:bodyPr/>
        <a:lstStyle/>
        <a:p>
          <a:endParaRPr lang="ru-KZ"/>
        </a:p>
      </dgm:t>
    </dgm:pt>
    <dgm:pt modelId="{5B3B2385-4B90-4A5E-991C-98EB1AA31B1C}">
      <dgm:prSet phldrT="[Текст]" custT="1"/>
      <dgm:spPr/>
      <dgm:t>
        <a:bodyPr/>
        <a:lstStyle/>
        <a:p>
          <a:r>
            <a:rPr lang="ru-RU" sz="2000" dirty="0">
              <a:solidFill>
                <a:schemeClr val="tx1"/>
              </a:solidFill>
              <a:latin typeface="Times New Roman" panose="02020603050405020304" pitchFamily="18" charset="0"/>
              <a:cs typeface="Times New Roman" panose="02020603050405020304" pitchFamily="18" charset="0"/>
            </a:rPr>
            <a:t>ЗТ-</a:t>
          </a:r>
          <a:r>
            <a:rPr lang="ru-RU" sz="2000" dirty="0" err="1">
              <a:solidFill>
                <a:schemeClr val="tx1"/>
              </a:solidFill>
              <a:latin typeface="Times New Roman" panose="02020603050405020304" pitchFamily="18" charset="0"/>
              <a:cs typeface="Times New Roman" panose="02020603050405020304" pitchFamily="18" charset="0"/>
            </a:rPr>
            <a:t>ны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екiншi</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бiр</a:t>
          </a:r>
          <a:r>
            <a:rPr lang="ru-RU" sz="2000" dirty="0">
              <a:solidFill>
                <a:schemeClr val="tx1"/>
              </a:solidFill>
              <a:latin typeface="Times New Roman" panose="02020603050405020304" pitchFamily="18" charset="0"/>
              <a:cs typeface="Times New Roman" panose="02020603050405020304" pitchFamily="18" charset="0"/>
            </a:rPr>
            <a:t> ЗТ-</a:t>
          </a:r>
          <a:r>
            <a:rPr lang="ru-RU" sz="2000" dirty="0" err="1">
              <a:solidFill>
                <a:schemeClr val="tx1"/>
              </a:solidFill>
              <a:latin typeface="Times New Roman" panose="02020603050405020304" pitchFamily="18" charset="0"/>
              <a:cs typeface="Times New Roman" panose="02020603050405020304" pitchFamily="18" charset="0"/>
            </a:rPr>
            <a:t>ға</a:t>
          </a:r>
          <a:r>
            <a:rPr lang="ru-RU" sz="2000" dirty="0">
              <a:solidFill>
                <a:schemeClr val="tx1"/>
              </a:solidFill>
              <a:latin typeface="Times New Roman" panose="02020603050405020304" pitchFamily="18" charset="0"/>
              <a:cs typeface="Times New Roman" panose="02020603050405020304" pitchFamily="18" charset="0"/>
            </a:rPr>
            <a:t> </a:t>
          </a:r>
          <a:r>
            <a:rPr lang="ru-RU" sz="2000" b="1" i="1" dirty="0" err="1">
              <a:solidFill>
                <a:schemeClr val="tx1"/>
              </a:solidFill>
              <a:latin typeface="Times New Roman" panose="02020603050405020304" pitchFamily="18" charset="0"/>
              <a:cs typeface="Times New Roman" panose="02020603050405020304" pitchFamily="18" charset="0"/>
            </a:rPr>
            <a:t>бiрiктiрген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кезде</a:t>
          </a:r>
          <a:r>
            <a:rPr lang="ru-RU" sz="2000" dirty="0">
              <a:solidFill>
                <a:schemeClr val="tx1"/>
              </a:solidFill>
              <a:latin typeface="Times New Roman" panose="02020603050405020304" pitchFamily="18" charset="0"/>
              <a:cs typeface="Times New Roman" panose="02020603050405020304" pitchFamily="18" charset="0"/>
            </a:rPr>
            <a:t> </a:t>
          </a:r>
          <a:endParaRPr lang="ru-KZ" sz="2000" dirty="0"/>
        </a:p>
      </dgm:t>
    </dgm:pt>
    <dgm:pt modelId="{314A1E6F-82BC-4572-9C68-E36830AD7851}" type="parTrans" cxnId="{89428DA3-66AC-4366-8483-3A59B117E590}">
      <dgm:prSet/>
      <dgm:spPr/>
      <dgm:t>
        <a:bodyPr/>
        <a:lstStyle/>
        <a:p>
          <a:endParaRPr lang="ru-KZ"/>
        </a:p>
      </dgm:t>
    </dgm:pt>
    <dgm:pt modelId="{180E9793-5FB7-47E3-8631-DFDB7E5BAC39}" type="sibTrans" cxnId="{89428DA3-66AC-4366-8483-3A59B117E590}">
      <dgm:prSet/>
      <dgm:spPr/>
      <dgm:t>
        <a:bodyPr/>
        <a:lstStyle/>
        <a:p>
          <a:endParaRPr lang="ru-KZ"/>
        </a:p>
      </dgm:t>
    </dgm:pt>
    <dgm:pt modelId="{7EA0FDAE-EDAC-429D-B483-3886D6948D68}">
      <dgm:prSet phldrT="[Текст]"/>
      <dgm:spPr/>
      <dgm:t>
        <a:bodyPr/>
        <a:lstStyle/>
        <a:p>
          <a:r>
            <a:rPr lang="kk-KZ" b="1" dirty="0">
              <a:solidFill>
                <a:schemeClr val="tx1"/>
              </a:solidFill>
              <a:latin typeface="Times New Roman" panose="02020603050405020304" pitchFamily="18" charset="0"/>
              <a:cs typeface="Times New Roman" panose="02020603050405020304" pitchFamily="18" charset="0"/>
            </a:rPr>
            <a:t>Бөлу </a:t>
          </a:r>
        </a:p>
        <a:p>
          <a:r>
            <a:rPr lang="kk-KZ" b="1" dirty="0">
              <a:solidFill>
                <a:schemeClr val="tx1"/>
              </a:solidFill>
              <a:latin typeface="Times New Roman" panose="02020603050405020304" pitchFamily="18" charset="0"/>
              <a:cs typeface="Times New Roman" panose="02020603050405020304" pitchFamily="18" charset="0"/>
            </a:rPr>
            <a:t>балансы </a:t>
          </a:r>
          <a:endParaRPr lang="ru-KZ" dirty="0"/>
        </a:p>
      </dgm:t>
    </dgm:pt>
    <dgm:pt modelId="{2707B318-38ED-4C73-91E2-54444DA3C8BA}" type="parTrans" cxnId="{142D3BF5-4832-4C18-9375-509F99BE9C3C}">
      <dgm:prSet/>
      <dgm:spPr/>
      <dgm:t>
        <a:bodyPr/>
        <a:lstStyle/>
        <a:p>
          <a:endParaRPr lang="ru-KZ"/>
        </a:p>
      </dgm:t>
    </dgm:pt>
    <dgm:pt modelId="{A0581A0E-D4AC-44BE-A9C7-D48B707D7D96}" type="sibTrans" cxnId="{142D3BF5-4832-4C18-9375-509F99BE9C3C}">
      <dgm:prSet/>
      <dgm:spPr/>
      <dgm:t>
        <a:bodyPr/>
        <a:lstStyle/>
        <a:p>
          <a:endParaRPr lang="ru-KZ"/>
        </a:p>
      </dgm:t>
    </dgm:pt>
    <dgm:pt modelId="{E17F6D56-3591-42B2-ABB7-C1E28EBE6844}">
      <dgm:prSet phldrT="[Текст]" custT="1"/>
      <dgm:spPr/>
      <dgm:t>
        <a:bodyPr/>
        <a:lstStyle/>
        <a:p>
          <a:r>
            <a:rPr lang="ru-RU" sz="2000" dirty="0">
              <a:solidFill>
                <a:schemeClr val="tx1"/>
              </a:solidFill>
              <a:latin typeface="Times New Roman" panose="02020603050405020304" pitchFamily="18" charset="0"/>
              <a:cs typeface="Times New Roman" panose="02020603050405020304" pitchFamily="18" charset="0"/>
            </a:rPr>
            <a:t>ЗТ-</a:t>
          </a:r>
          <a:r>
            <a:rPr lang="ru-RU" sz="2000" dirty="0" err="1">
              <a:solidFill>
                <a:schemeClr val="tx1"/>
              </a:solidFill>
              <a:latin typeface="Times New Roman" panose="02020603050405020304" pitchFamily="18" charset="0"/>
              <a:cs typeface="Times New Roman" panose="02020603050405020304" pitchFamily="18" charset="0"/>
            </a:rPr>
            <a:t>ны</a:t>
          </a:r>
          <a:r>
            <a:rPr lang="ru-RU" sz="2000" dirty="0">
              <a:solidFill>
                <a:schemeClr val="tx1"/>
              </a:solidFill>
              <a:latin typeface="Times New Roman" panose="02020603050405020304" pitchFamily="18" charset="0"/>
              <a:cs typeface="Times New Roman" panose="02020603050405020304" pitchFamily="18" charset="0"/>
            </a:rPr>
            <a:t> </a:t>
          </a:r>
          <a:r>
            <a:rPr lang="ru-RU" sz="2000" b="1" i="1" dirty="0" err="1">
              <a:solidFill>
                <a:schemeClr val="tx1"/>
              </a:solidFill>
              <a:latin typeface="Times New Roman" panose="02020603050405020304" pitchFamily="18" charset="0"/>
              <a:cs typeface="Times New Roman" panose="02020603050405020304" pitchFamily="18" charset="0"/>
            </a:rPr>
            <a:t>бөлген</a:t>
          </a:r>
          <a:r>
            <a:rPr lang="ru-RU" sz="2000" i="1"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кезде</a:t>
          </a:r>
          <a:r>
            <a:rPr lang="ru-RU" sz="2000" dirty="0">
              <a:solidFill>
                <a:schemeClr val="tx1"/>
              </a:solidFill>
              <a:latin typeface="Times New Roman" panose="02020603050405020304" pitchFamily="18" charset="0"/>
              <a:cs typeface="Times New Roman" panose="02020603050405020304" pitchFamily="18" charset="0"/>
            </a:rPr>
            <a:t> </a:t>
          </a:r>
          <a:endParaRPr lang="ru-KZ" sz="2000" dirty="0"/>
        </a:p>
      </dgm:t>
    </dgm:pt>
    <dgm:pt modelId="{D922A053-9067-4EB8-BBE8-A14BAD4AE43C}" type="parTrans" cxnId="{05721FE0-5E78-4E72-9EFB-A6B83163B370}">
      <dgm:prSet/>
      <dgm:spPr/>
      <dgm:t>
        <a:bodyPr/>
        <a:lstStyle/>
        <a:p>
          <a:endParaRPr lang="ru-KZ"/>
        </a:p>
      </dgm:t>
    </dgm:pt>
    <dgm:pt modelId="{86A3CB63-8382-4790-9CC8-8061050EAA35}" type="sibTrans" cxnId="{05721FE0-5E78-4E72-9EFB-A6B83163B370}">
      <dgm:prSet/>
      <dgm:spPr/>
      <dgm:t>
        <a:bodyPr/>
        <a:lstStyle/>
        <a:p>
          <a:endParaRPr lang="ru-KZ"/>
        </a:p>
      </dgm:t>
    </dgm:pt>
    <dgm:pt modelId="{814899D7-087A-41B8-A8F6-BFF0152F2BC5}">
      <dgm:prSet phldrT="[Текст]" custT="1"/>
      <dgm:spPr/>
      <dgm:t>
        <a:bodyPr/>
        <a:lstStyle/>
        <a:p>
          <a:r>
            <a:rPr lang="ru-RU" sz="2000" dirty="0">
              <a:solidFill>
                <a:schemeClr val="tx1"/>
              </a:solidFill>
              <a:latin typeface="Times New Roman" panose="02020603050405020304" pitchFamily="18" charset="0"/>
              <a:cs typeface="Times New Roman" panose="02020603050405020304" pitchFamily="18" charset="0"/>
            </a:rPr>
            <a:t>ЗТ </a:t>
          </a:r>
          <a:r>
            <a:rPr lang="ru-RU" sz="2000" dirty="0" err="1">
              <a:solidFill>
                <a:schemeClr val="tx1"/>
              </a:solidFill>
              <a:latin typeface="Times New Roman" panose="02020603050405020304" pitchFamily="18" charset="0"/>
              <a:cs typeface="Times New Roman" panose="02020603050405020304" pitchFamily="18" charset="0"/>
            </a:rPr>
            <a:t>құрамынан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бiр</a:t>
          </a:r>
          <a:r>
            <a:rPr lang="ru-RU" sz="2000" dirty="0">
              <a:solidFill>
                <a:schemeClr val="tx1"/>
              </a:solidFill>
              <a:latin typeface="Times New Roman" panose="02020603050405020304" pitchFamily="18" charset="0"/>
              <a:cs typeface="Times New Roman" panose="02020603050405020304" pitchFamily="18" charset="0"/>
            </a:rPr>
            <a:t> не </a:t>
          </a:r>
          <a:r>
            <a:rPr lang="ru-RU" sz="2000" dirty="0" err="1">
              <a:solidFill>
                <a:schemeClr val="tx1"/>
              </a:solidFill>
              <a:latin typeface="Times New Roman" panose="02020603050405020304" pitchFamily="18" charset="0"/>
              <a:cs typeface="Times New Roman" panose="02020603050405020304" pitchFamily="18" charset="0"/>
            </a:rPr>
            <a:t>бiрнеше</a:t>
          </a:r>
          <a:r>
            <a:rPr lang="ru-RU" sz="2000" dirty="0">
              <a:solidFill>
                <a:schemeClr val="tx1"/>
              </a:solidFill>
              <a:latin typeface="Times New Roman" panose="02020603050405020304" pitchFamily="18" charset="0"/>
              <a:cs typeface="Times New Roman" panose="02020603050405020304" pitchFamily="18" charset="0"/>
            </a:rPr>
            <a:t> </a:t>
          </a:r>
        </a:p>
        <a:p>
          <a:r>
            <a:rPr lang="ru-RU" sz="2000" dirty="0">
              <a:solidFill>
                <a:schemeClr val="tx1"/>
              </a:solidFill>
              <a:latin typeface="Times New Roman" panose="02020603050405020304" pitchFamily="18" charset="0"/>
              <a:cs typeface="Times New Roman" panose="02020603050405020304" pitchFamily="18" charset="0"/>
            </a:rPr>
            <a:t>ЗТ-</a:t>
          </a:r>
          <a:r>
            <a:rPr lang="ru-RU" sz="2000" dirty="0" err="1">
              <a:solidFill>
                <a:schemeClr val="tx1"/>
              </a:solidFill>
              <a:latin typeface="Times New Roman" panose="02020603050405020304" pitchFamily="18" charset="0"/>
              <a:cs typeface="Times New Roman" panose="02020603050405020304" pitchFamily="18" charset="0"/>
            </a:rPr>
            <a:t>ды</a:t>
          </a:r>
          <a:r>
            <a:rPr lang="ru-RU" sz="2000" dirty="0">
              <a:solidFill>
                <a:schemeClr val="tx1"/>
              </a:solidFill>
              <a:latin typeface="Times New Roman" panose="02020603050405020304" pitchFamily="18" charset="0"/>
              <a:cs typeface="Times New Roman" panose="02020603050405020304" pitchFamily="18" charset="0"/>
            </a:rPr>
            <a:t> </a:t>
          </a:r>
          <a:r>
            <a:rPr lang="ru-RU" sz="2000" b="1" i="1" dirty="0" err="1">
              <a:solidFill>
                <a:schemeClr val="tx1"/>
              </a:solidFill>
              <a:latin typeface="Times New Roman" panose="02020603050405020304" pitchFamily="18" charset="0"/>
              <a:cs typeface="Times New Roman" panose="02020603050405020304" pitchFamily="18" charset="0"/>
            </a:rPr>
            <a:t>бөлiп</a:t>
          </a:r>
          <a:r>
            <a:rPr lang="ru-RU" sz="2000" b="1" i="1" dirty="0">
              <a:solidFill>
                <a:schemeClr val="tx1"/>
              </a:solidFill>
              <a:latin typeface="Times New Roman" panose="02020603050405020304" pitchFamily="18" charset="0"/>
              <a:cs typeface="Times New Roman" panose="02020603050405020304" pitchFamily="18" charset="0"/>
            </a:rPr>
            <a:t> </a:t>
          </a:r>
          <a:r>
            <a:rPr lang="ru-RU" sz="2000" b="1" i="1" dirty="0" err="1">
              <a:solidFill>
                <a:schemeClr val="tx1"/>
              </a:solidFill>
              <a:latin typeface="Times New Roman" panose="02020603050405020304" pitchFamily="18" charset="0"/>
              <a:cs typeface="Times New Roman" panose="02020603050405020304" pitchFamily="18" charset="0"/>
            </a:rPr>
            <a:t>шығарғанда</a:t>
          </a:r>
          <a:endParaRPr lang="ru-KZ" sz="2000" dirty="0"/>
        </a:p>
      </dgm:t>
    </dgm:pt>
    <dgm:pt modelId="{A9037CD4-8B9B-4799-8CBE-4123F83CA168}" type="parTrans" cxnId="{71160210-CFAA-44D2-A649-FBBB09342457}">
      <dgm:prSet/>
      <dgm:spPr/>
      <dgm:t>
        <a:bodyPr/>
        <a:lstStyle/>
        <a:p>
          <a:endParaRPr lang="ru-KZ"/>
        </a:p>
      </dgm:t>
    </dgm:pt>
    <dgm:pt modelId="{CD4A1716-F9FA-4618-834A-D9130379488A}" type="sibTrans" cxnId="{71160210-CFAA-44D2-A649-FBBB09342457}">
      <dgm:prSet/>
      <dgm:spPr/>
      <dgm:t>
        <a:bodyPr/>
        <a:lstStyle/>
        <a:p>
          <a:endParaRPr lang="ru-KZ"/>
        </a:p>
      </dgm:t>
    </dgm:pt>
    <dgm:pt modelId="{B9B5D395-C6C2-4677-ADC3-86FEA35EA439}" type="pres">
      <dgm:prSet presAssocID="{88E723AA-E11C-4A8D-97B7-0D6583155EE5}" presName="Name0" presStyleCnt="0">
        <dgm:presLayoutVars>
          <dgm:chPref val="1"/>
          <dgm:dir/>
          <dgm:animOne val="branch"/>
          <dgm:animLvl val="lvl"/>
          <dgm:resizeHandles/>
        </dgm:presLayoutVars>
      </dgm:prSet>
      <dgm:spPr/>
    </dgm:pt>
    <dgm:pt modelId="{B64B8ABA-377E-49FF-AD1F-1C3788027CD9}" type="pres">
      <dgm:prSet presAssocID="{2D13BC84-9D2B-4BA6-A42A-81030F2BE23F}" presName="vertOne" presStyleCnt="0"/>
      <dgm:spPr/>
    </dgm:pt>
    <dgm:pt modelId="{7FD85EC9-297F-4D0E-B0C3-F8485BCC894B}" type="pres">
      <dgm:prSet presAssocID="{2D13BC84-9D2B-4BA6-A42A-81030F2BE23F}" presName="txOne" presStyleLbl="node0" presStyleIdx="0" presStyleCnt="2">
        <dgm:presLayoutVars>
          <dgm:chPref val="3"/>
        </dgm:presLayoutVars>
      </dgm:prSet>
      <dgm:spPr/>
    </dgm:pt>
    <dgm:pt modelId="{7429C419-DC0E-48AA-AC68-39C6220CD044}" type="pres">
      <dgm:prSet presAssocID="{2D13BC84-9D2B-4BA6-A42A-81030F2BE23F}" presName="parTransOne" presStyleCnt="0"/>
      <dgm:spPr/>
    </dgm:pt>
    <dgm:pt modelId="{1AF77868-BF4B-4912-933E-F91DBE043A7C}" type="pres">
      <dgm:prSet presAssocID="{2D13BC84-9D2B-4BA6-A42A-81030F2BE23F}" presName="horzOne" presStyleCnt="0"/>
      <dgm:spPr/>
    </dgm:pt>
    <dgm:pt modelId="{5CD9C209-DB42-46C7-A33C-8CED865F3085}" type="pres">
      <dgm:prSet presAssocID="{86FF938F-1378-495A-919A-C368FD7C89CF}" presName="vertTwo" presStyleCnt="0"/>
      <dgm:spPr/>
    </dgm:pt>
    <dgm:pt modelId="{4548290B-D69E-4964-9062-7000D009EA2B}" type="pres">
      <dgm:prSet presAssocID="{86FF938F-1378-495A-919A-C368FD7C89CF}" presName="txTwo" presStyleLbl="node2" presStyleIdx="0" presStyleCnt="4">
        <dgm:presLayoutVars>
          <dgm:chPref val="3"/>
        </dgm:presLayoutVars>
      </dgm:prSet>
      <dgm:spPr/>
    </dgm:pt>
    <dgm:pt modelId="{6D4678B9-63B1-4E2B-B422-E83BB6EA571A}" type="pres">
      <dgm:prSet presAssocID="{86FF938F-1378-495A-919A-C368FD7C89CF}" presName="horzTwo" presStyleCnt="0"/>
      <dgm:spPr/>
    </dgm:pt>
    <dgm:pt modelId="{DC48E73A-8139-4285-8601-118314DF13B7}" type="pres">
      <dgm:prSet presAssocID="{5BA7FC0E-C840-4E51-B502-287BE8F77DB0}" presName="sibSpaceTwo" presStyleCnt="0"/>
      <dgm:spPr/>
    </dgm:pt>
    <dgm:pt modelId="{54E8F8E8-EDDA-4D68-AAEE-F153B403E7CC}" type="pres">
      <dgm:prSet presAssocID="{5B3B2385-4B90-4A5E-991C-98EB1AA31B1C}" presName="vertTwo" presStyleCnt="0"/>
      <dgm:spPr/>
    </dgm:pt>
    <dgm:pt modelId="{37D447FB-82EA-4E15-A3A5-707714ED5222}" type="pres">
      <dgm:prSet presAssocID="{5B3B2385-4B90-4A5E-991C-98EB1AA31B1C}" presName="txTwo" presStyleLbl="node2" presStyleIdx="1" presStyleCnt="4">
        <dgm:presLayoutVars>
          <dgm:chPref val="3"/>
        </dgm:presLayoutVars>
      </dgm:prSet>
      <dgm:spPr/>
    </dgm:pt>
    <dgm:pt modelId="{D61D1EF6-52AB-4914-B893-6DDC6ADA2126}" type="pres">
      <dgm:prSet presAssocID="{5B3B2385-4B90-4A5E-991C-98EB1AA31B1C}" presName="horzTwo" presStyleCnt="0"/>
      <dgm:spPr/>
    </dgm:pt>
    <dgm:pt modelId="{B2814370-4B3F-41CE-855D-390913CA1770}" type="pres">
      <dgm:prSet presAssocID="{7F9BDEC5-93D7-4511-BDC6-F376F275AA3A}" presName="sibSpaceOne" presStyleCnt="0"/>
      <dgm:spPr/>
    </dgm:pt>
    <dgm:pt modelId="{C8B756E8-AA4D-4603-A697-814D3927F892}" type="pres">
      <dgm:prSet presAssocID="{7EA0FDAE-EDAC-429D-B483-3886D6948D68}" presName="vertOne" presStyleCnt="0"/>
      <dgm:spPr/>
    </dgm:pt>
    <dgm:pt modelId="{AAE6663B-4214-4FCB-AB31-12D712C98199}" type="pres">
      <dgm:prSet presAssocID="{7EA0FDAE-EDAC-429D-B483-3886D6948D68}" presName="txOne" presStyleLbl="node0" presStyleIdx="1" presStyleCnt="2">
        <dgm:presLayoutVars>
          <dgm:chPref val="3"/>
        </dgm:presLayoutVars>
      </dgm:prSet>
      <dgm:spPr/>
    </dgm:pt>
    <dgm:pt modelId="{82B82251-85D7-4926-BE18-98B65F91174F}" type="pres">
      <dgm:prSet presAssocID="{7EA0FDAE-EDAC-429D-B483-3886D6948D68}" presName="parTransOne" presStyleCnt="0"/>
      <dgm:spPr/>
    </dgm:pt>
    <dgm:pt modelId="{56AB87A1-5814-4FD8-905D-C51FE84CE7AB}" type="pres">
      <dgm:prSet presAssocID="{7EA0FDAE-EDAC-429D-B483-3886D6948D68}" presName="horzOne" presStyleCnt="0"/>
      <dgm:spPr/>
    </dgm:pt>
    <dgm:pt modelId="{3BB24412-D418-4076-AD68-81E880B0CEF6}" type="pres">
      <dgm:prSet presAssocID="{E17F6D56-3591-42B2-ABB7-C1E28EBE6844}" presName="vertTwo" presStyleCnt="0"/>
      <dgm:spPr/>
    </dgm:pt>
    <dgm:pt modelId="{86F32847-543D-4978-B29A-FE1A4A14E4D9}" type="pres">
      <dgm:prSet presAssocID="{E17F6D56-3591-42B2-ABB7-C1E28EBE6844}" presName="txTwo" presStyleLbl="node2" presStyleIdx="2" presStyleCnt="4">
        <dgm:presLayoutVars>
          <dgm:chPref val="3"/>
        </dgm:presLayoutVars>
      </dgm:prSet>
      <dgm:spPr/>
    </dgm:pt>
    <dgm:pt modelId="{C010D0F8-3F22-490D-8B7E-2665BBB837AB}" type="pres">
      <dgm:prSet presAssocID="{E17F6D56-3591-42B2-ABB7-C1E28EBE6844}" presName="horzTwo" presStyleCnt="0"/>
      <dgm:spPr/>
    </dgm:pt>
    <dgm:pt modelId="{8B311919-0CE8-47FC-9B27-09A38D22BE18}" type="pres">
      <dgm:prSet presAssocID="{86A3CB63-8382-4790-9CC8-8061050EAA35}" presName="sibSpaceTwo" presStyleCnt="0"/>
      <dgm:spPr/>
    </dgm:pt>
    <dgm:pt modelId="{F0E07B84-396C-40FC-A8A5-7472EC74CCBC}" type="pres">
      <dgm:prSet presAssocID="{814899D7-087A-41B8-A8F6-BFF0152F2BC5}" presName="vertTwo" presStyleCnt="0"/>
      <dgm:spPr/>
    </dgm:pt>
    <dgm:pt modelId="{C98BE81F-82BC-440C-9C43-AD0AAB9AAB9D}" type="pres">
      <dgm:prSet presAssocID="{814899D7-087A-41B8-A8F6-BFF0152F2BC5}" presName="txTwo" presStyleLbl="node2" presStyleIdx="3" presStyleCnt="4">
        <dgm:presLayoutVars>
          <dgm:chPref val="3"/>
        </dgm:presLayoutVars>
      </dgm:prSet>
      <dgm:spPr/>
    </dgm:pt>
    <dgm:pt modelId="{52E411A3-5C67-47B3-ABDB-D0C515B20127}" type="pres">
      <dgm:prSet presAssocID="{814899D7-087A-41B8-A8F6-BFF0152F2BC5}" presName="horzTwo" presStyleCnt="0"/>
      <dgm:spPr/>
    </dgm:pt>
  </dgm:ptLst>
  <dgm:cxnLst>
    <dgm:cxn modelId="{71160210-CFAA-44D2-A649-FBBB09342457}" srcId="{7EA0FDAE-EDAC-429D-B483-3886D6948D68}" destId="{814899D7-087A-41B8-A8F6-BFF0152F2BC5}" srcOrd="1" destOrd="0" parTransId="{A9037CD4-8B9B-4799-8CBE-4123F83CA168}" sibTransId="{CD4A1716-F9FA-4618-834A-D9130379488A}"/>
    <dgm:cxn modelId="{EA83B814-A660-4DD2-84A9-63E80A1D6F6C}" type="presOf" srcId="{E17F6D56-3591-42B2-ABB7-C1E28EBE6844}" destId="{86F32847-543D-4978-B29A-FE1A4A14E4D9}" srcOrd="0" destOrd="0" presId="urn:microsoft.com/office/officeart/2005/8/layout/hierarchy4"/>
    <dgm:cxn modelId="{8C35B534-B62C-4500-98A1-FF887104ABA7}" type="presOf" srcId="{86FF938F-1378-495A-919A-C368FD7C89CF}" destId="{4548290B-D69E-4964-9062-7000D009EA2B}" srcOrd="0" destOrd="0" presId="urn:microsoft.com/office/officeart/2005/8/layout/hierarchy4"/>
    <dgm:cxn modelId="{588CC535-7A24-4B64-8731-8263EEF36D3E}" srcId="{2D13BC84-9D2B-4BA6-A42A-81030F2BE23F}" destId="{86FF938F-1378-495A-919A-C368FD7C89CF}" srcOrd="0" destOrd="0" parTransId="{5DF26468-2AD0-48DE-AD55-648048C4E340}" sibTransId="{5BA7FC0E-C840-4E51-B502-287BE8F77DB0}"/>
    <dgm:cxn modelId="{F9A8095E-B41D-4A24-93CD-9758448A3AF6}" type="presOf" srcId="{7EA0FDAE-EDAC-429D-B483-3886D6948D68}" destId="{AAE6663B-4214-4FCB-AB31-12D712C98199}" srcOrd="0" destOrd="0" presId="urn:microsoft.com/office/officeart/2005/8/layout/hierarchy4"/>
    <dgm:cxn modelId="{504C744D-41BD-4861-AAEE-279185E28F83}" type="presOf" srcId="{5B3B2385-4B90-4A5E-991C-98EB1AA31B1C}" destId="{37D447FB-82EA-4E15-A3A5-707714ED5222}" srcOrd="0" destOrd="0" presId="urn:microsoft.com/office/officeart/2005/8/layout/hierarchy4"/>
    <dgm:cxn modelId="{7DD21D72-06E6-452A-904D-FDE22AC1784E}" type="presOf" srcId="{814899D7-087A-41B8-A8F6-BFF0152F2BC5}" destId="{C98BE81F-82BC-440C-9C43-AD0AAB9AAB9D}" srcOrd="0" destOrd="0" presId="urn:microsoft.com/office/officeart/2005/8/layout/hierarchy4"/>
    <dgm:cxn modelId="{6F50F499-7089-4A6A-B2DA-2A9E9DE24C4D}" type="presOf" srcId="{2D13BC84-9D2B-4BA6-A42A-81030F2BE23F}" destId="{7FD85EC9-297F-4D0E-B0C3-F8485BCC894B}" srcOrd="0" destOrd="0" presId="urn:microsoft.com/office/officeart/2005/8/layout/hierarchy4"/>
    <dgm:cxn modelId="{7486589D-6E17-43C1-B883-6B17D5E7D8B8}" srcId="{88E723AA-E11C-4A8D-97B7-0D6583155EE5}" destId="{2D13BC84-9D2B-4BA6-A42A-81030F2BE23F}" srcOrd="0" destOrd="0" parTransId="{1F0D3C3C-620F-492E-9E72-F02F42CF8C4B}" sibTransId="{7F9BDEC5-93D7-4511-BDC6-F376F275AA3A}"/>
    <dgm:cxn modelId="{89428DA3-66AC-4366-8483-3A59B117E590}" srcId="{2D13BC84-9D2B-4BA6-A42A-81030F2BE23F}" destId="{5B3B2385-4B90-4A5E-991C-98EB1AA31B1C}" srcOrd="1" destOrd="0" parTransId="{314A1E6F-82BC-4572-9C68-E36830AD7851}" sibTransId="{180E9793-5FB7-47E3-8631-DFDB7E5BAC39}"/>
    <dgm:cxn modelId="{0D54C7B0-56FE-4A2D-8200-07662A3E0855}" type="presOf" srcId="{88E723AA-E11C-4A8D-97B7-0D6583155EE5}" destId="{B9B5D395-C6C2-4677-ADC3-86FEA35EA439}" srcOrd="0" destOrd="0" presId="urn:microsoft.com/office/officeart/2005/8/layout/hierarchy4"/>
    <dgm:cxn modelId="{05721FE0-5E78-4E72-9EFB-A6B83163B370}" srcId="{7EA0FDAE-EDAC-429D-B483-3886D6948D68}" destId="{E17F6D56-3591-42B2-ABB7-C1E28EBE6844}" srcOrd="0" destOrd="0" parTransId="{D922A053-9067-4EB8-BBE8-A14BAD4AE43C}" sibTransId="{86A3CB63-8382-4790-9CC8-8061050EAA35}"/>
    <dgm:cxn modelId="{142D3BF5-4832-4C18-9375-509F99BE9C3C}" srcId="{88E723AA-E11C-4A8D-97B7-0D6583155EE5}" destId="{7EA0FDAE-EDAC-429D-B483-3886D6948D68}" srcOrd="1" destOrd="0" parTransId="{2707B318-38ED-4C73-91E2-54444DA3C8BA}" sibTransId="{A0581A0E-D4AC-44BE-A9C7-D48B707D7D96}"/>
    <dgm:cxn modelId="{7B0F3FAA-8803-4E82-A64B-9153E09895FA}" type="presParOf" srcId="{B9B5D395-C6C2-4677-ADC3-86FEA35EA439}" destId="{B64B8ABA-377E-49FF-AD1F-1C3788027CD9}" srcOrd="0" destOrd="0" presId="urn:microsoft.com/office/officeart/2005/8/layout/hierarchy4"/>
    <dgm:cxn modelId="{36A2BBFF-3290-49A0-8D6C-726BCADCFE62}" type="presParOf" srcId="{B64B8ABA-377E-49FF-AD1F-1C3788027CD9}" destId="{7FD85EC9-297F-4D0E-B0C3-F8485BCC894B}" srcOrd="0" destOrd="0" presId="urn:microsoft.com/office/officeart/2005/8/layout/hierarchy4"/>
    <dgm:cxn modelId="{32FD7C61-D51F-457E-B678-42BB384A46A0}" type="presParOf" srcId="{B64B8ABA-377E-49FF-AD1F-1C3788027CD9}" destId="{7429C419-DC0E-48AA-AC68-39C6220CD044}" srcOrd="1" destOrd="0" presId="urn:microsoft.com/office/officeart/2005/8/layout/hierarchy4"/>
    <dgm:cxn modelId="{F6086C5C-19B8-4461-99EF-9B837A0D14D4}" type="presParOf" srcId="{B64B8ABA-377E-49FF-AD1F-1C3788027CD9}" destId="{1AF77868-BF4B-4912-933E-F91DBE043A7C}" srcOrd="2" destOrd="0" presId="urn:microsoft.com/office/officeart/2005/8/layout/hierarchy4"/>
    <dgm:cxn modelId="{8C006047-57EB-41C6-AECB-07857B477C73}" type="presParOf" srcId="{1AF77868-BF4B-4912-933E-F91DBE043A7C}" destId="{5CD9C209-DB42-46C7-A33C-8CED865F3085}" srcOrd="0" destOrd="0" presId="urn:microsoft.com/office/officeart/2005/8/layout/hierarchy4"/>
    <dgm:cxn modelId="{8FA91123-5B07-4444-BE2B-7E83267DF16F}" type="presParOf" srcId="{5CD9C209-DB42-46C7-A33C-8CED865F3085}" destId="{4548290B-D69E-4964-9062-7000D009EA2B}" srcOrd="0" destOrd="0" presId="urn:microsoft.com/office/officeart/2005/8/layout/hierarchy4"/>
    <dgm:cxn modelId="{C7A4E467-5154-4A84-884B-61829FB0A0FB}" type="presParOf" srcId="{5CD9C209-DB42-46C7-A33C-8CED865F3085}" destId="{6D4678B9-63B1-4E2B-B422-E83BB6EA571A}" srcOrd="1" destOrd="0" presId="urn:microsoft.com/office/officeart/2005/8/layout/hierarchy4"/>
    <dgm:cxn modelId="{512E6C29-B5CB-4F26-8CB5-2F9F30CC0C57}" type="presParOf" srcId="{1AF77868-BF4B-4912-933E-F91DBE043A7C}" destId="{DC48E73A-8139-4285-8601-118314DF13B7}" srcOrd="1" destOrd="0" presId="urn:microsoft.com/office/officeart/2005/8/layout/hierarchy4"/>
    <dgm:cxn modelId="{0193D0F9-AE50-4D6D-BFB3-7D2DC7433E1F}" type="presParOf" srcId="{1AF77868-BF4B-4912-933E-F91DBE043A7C}" destId="{54E8F8E8-EDDA-4D68-AAEE-F153B403E7CC}" srcOrd="2" destOrd="0" presId="urn:microsoft.com/office/officeart/2005/8/layout/hierarchy4"/>
    <dgm:cxn modelId="{34308DF4-02EB-43EA-A808-E0864F2624AE}" type="presParOf" srcId="{54E8F8E8-EDDA-4D68-AAEE-F153B403E7CC}" destId="{37D447FB-82EA-4E15-A3A5-707714ED5222}" srcOrd="0" destOrd="0" presId="urn:microsoft.com/office/officeart/2005/8/layout/hierarchy4"/>
    <dgm:cxn modelId="{0CE0840D-51A1-41B6-826F-C646CE9E5E93}" type="presParOf" srcId="{54E8F8E8-EDDA-4D68-AAEE-F153B403E7CC}" destId="{D61D1EF6-52AB-4914-B893-6DDC6ADA2126}" srcOrd="1" destOrd="0" presId="urn:microsoft.com/office/officeart/2005/8/layout/hierarchy4"/>
    <dgm:cxn modelId="{D3D065D7-E0F3-4887-8C62-7A1E11D53C0E}" type="presParOf" srcId="{B9B5D395-C6C2-4677-ADC3-86FEA35EA439}" destId="{B2814370-4B3F-41CE-855D-390913CA1770}" srcOrd="1" destOrd="0" presId="urn:microsoft.com/office/officeart/2005/8/layout/hierarchy4"/>
    <dgm:cxn modelId="{2B338ED5-2B9E-454B-BB46-3DA3E7A16D36}" type="presParOf" srcId="{B9B5D395-C6C2-4677-ADC3-86FEA35EA439}" destId="{C8B756E8-AA4D-4603-A697-814D3927F892}" srcOrd="2" destOrd="0" presId="urn:microsoft.com/office/officeart/2005/8/layout/hierarchy4"/>
    <dgm:cxn modelId="{ABD08BC5-0E47-40AD-AA9A-07AF2DFBD7B5}" type="presParOf" srcId="{C8B756E8-AA4D-4603-A697-814D3927F892}" destId="{AAE6663B-4214-4FCB-AB31-12D712C98199}" srcOrd="0" destOrd="0" presId="urn:microsoft.com/office/officeart/2005/8/layout/hierarchy4"/>
    <dgm:cxn modelId="{4BEE5FDE-CDBC-49AF-9084-593E199B1932}" type="presParOf" srcId="{C8B756E8-AA4D-4603-A697-814D3927F892}" destId="{82B82251-85D7-4926-BE18-98B65F91174F}" srcOrd="1" destOrd="0" presId="urn:microsoft.com/office/officeart/2005/8/layout/hierarchy4"/>
    <dgm:cxn modelId="{EF7B1EBC-55D9-4790-A36A-0766117405FA}" type="presParOf" srcId="{C8B756E8-AA4D-4603-A697-814D3927F892}" destId="{56AB87A1-5814-4FD8-905D-C51FE84CE7AB}" srcOrd="2" destOrd="0" presId="urn:microsoft.com/office/officeart/2005/8/layout/hierarchy4"/>
    <dgm:cxn modelId="{F4B36C0F-2F4C-4EE7-80B8-FAC1EE35B424}" type="presParOf" srcId="{56AB87A1-5814-4FD8-905D-C51FE84CE7AB}" destId="{3BB24412-D418-4076-AD68-81E880B0CEF6}" srcOrd="0" destOrd="0" presId="urn:microsoft.com/office/officeart/2005/8/layout/hierarchy4"/>
    <dgm:cxn modelId="{F043BF16-16EA-481D-B47F-3674A2CA1F43}" type="presParOf" srcId="{3BB24412-D418-4076-AD68-81E880B0CEF6}" destId="{86F32847-543D-4978-B29A-FE1A4A14E4D9}" srcOrd="0" destOrd="0" presId="urn:microsoft.com/office/officeart/2005/8/layout/hierarchy4"/>
    <dgm:cxn modelId="{14BFCDA4-AA25-4302-A601-F312BFC04C5A}" type="presParOf" srcId="{3BB24412-D418-4076-AD68-81E880B0CEF6}" destId="{C010D0F8-3F22-490D-8B7E-2665BBB837AB}" srcOrd="1" destOrd="0" presId="urn:microsoft.com/office/officeart/2005/8/layout/hierarchy4"/>
    <dgm:cxn modelId="{B57E14A7-E0AC-4903-9A0D-51A9D8C1F496}" type="presParOf" srcId="{56AB87A1-5814-4FD8-905D-C51FE84CE7AB}" destId="{8B311919-0CE8-47FC-9B27-09A38D22BE18}" srcOrd="1" destOrd="0" presId="urn:microsoft.com/office/officeart/2005/8/layout/hierarchy4"/>
    <dgm:cxn modelId="{6B1D211D-1634-4272-9E5C-BE76D2F7D9EC}" type="presParOf" srcId="{56AB87A1-5814-4FD8-905D-C51FE84CE7AB}" destId="{F0E07B84-396C-40FC-A8A5-7472EC74CCBC}" srcOrd="2" destOrd="0" presId="urn:microsoft.com/office/officeart/2005/8/layout/hierarchy4"/>
    <dgm:cxn modelId="{070B7E71-5EB0-4C8B-8A3B-36BF6994D7F6}" type="presParOf" srcId="{F0E07B84-396C-40FC-A8A5-7472EC74CCBC}" destId="{C98BE81F-82BC-440C-9C43-AD0AAB9AAB9D}" srcOrd="0" destOrd="0" presId="urn:microsoft.com/office/officeart/2005/8/layout/hierarchy4"/>
    <dgm:cxn modelId="{C14B11A4-64F0-4304-B469-FA0DFC5CB4A2}" type="presParOf" srcId="{F0E07B84-396C-40FC-A8A5-7472EC74CCBC}" destId="{52E411A3-5C67-47B3-ABDB-D0C515B2012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B761F4-FA1D-4D77-9E3E-4147DCF72F90}" type="doc">
      <dgm:prSet loTypeId="urn:microsoft.com/office/officeart/2005/8/layout/hList6" loCatId="list" qsTypeId="urn:microsoft.com/office/officeart/2005/8/quickstyle/simple1" qsCatId="simple" csTypeId="urn:microsoft.com/office/officeart/2005/8/colors/accent1_2" csCatId="accent1"/>
      <dgm:spPr/>
      <dgm:t>
        <a:bodyPr/>
        <a:lstStyle/>
        <a:p>
          <a:endParaRPr lang="ru-KZ"/>
        </a:p>
      </dgm:t>
    </dgm:pt>
    <dgm:pt modelId="{FAE3C889-7EF8-4F10-A761-CF85DC8599BE}">
      <dgm:prSet/>
      <dgm:spPr/>
      <dgm:t>
        <a:bodyPr/>
        <a:lstStyle/>
        <a:p>
          <a:r>
            <a:rPr lang="ru-RU">
              <a:solidFill>
                <a:schemeClr val="tx1"/>
              </a:solidFill>
              <a:latin typeface="Times New Roman" panose="02020603050405020304" pitchFamily="18" charset="0"/>
              <a:cs typeface="Times New Roman" panose="02020603050405020304" pitchFamily="18" charset="0"/>
            </a:rPr>
            <a:t>1.       Өткiзу актiсi мен </a:t>
          </a:r>
          <a:r>
            <a:rPr lang="kk-KZ">
              <a:solidFill>
                <a:schemeClr val="tx1"/>
              </a:solidFill>
              <a:latin typeface="Times New Roman" panose="02020603050405020304" pitchFamily="18" charset="0"/>
              <a:cs typeface="Times New Roman" panose="02020603050405020304" pitchFamily="18" charset="0"/>
            </a:rPr>
            <a:t>бөлу</a:t>
          </a:r>
          <a:r>
            <a:rPr lang="ru-RU">
              <a:solidFill>
                <a:schemeClr val="tx1"/>
              </a:solidFill>
              <a:latin typeface="Times New Roman" panose="02020603050405020304" pitchFamily="18" charset="0"/>
              <a:cs typeface="Times New Roman" panose="02020603050405020304" pitchFamily="18" charset="0"/>
            </a:rPr>
            <a:t> балансында қайта құрылған ЗТ-ның барлық несие берушiлерi мен борышқорларына қатысты, барлық мiндеттемелерi бойынша, соның iшiнде тараптар дауласқан мiндеттемелер бойынша да құқықты мирасқорлығы туралы ережелер болуға тиiс. </a:t>
          </a:r>
          <a:endParaRPr lang="ru-KZ">
            <a:solidFill>
              <a:schemeClr val="tx1"/>
            </a:solidFill>
            <a:latin typeface="Times New Roman" panose="02020603050405020304" pitchFamily="18" charset="0"/>
            <a:cs typeface="Times New Roman" panose="02020603050405020304" pitchFamily="18" charset="0"/>
          </a:endParaRPr>
        </a:p>
      </dgm:t>
    </dgm:pt>
    <dgm:pt modelId="{6A093339-9D3E-4E65-B206-23BAD95AC0CC}" type="parTrans" cxnId="{D5B904B8-D966-4234-B093-C294795E079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4240B39-99F0-4DE7-BA65-34DE01A30953}" type="sibTrans" cxnId="{D5B904B8-D966-4234-B093-C294795E079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CCD25C6-44B2-41A8-952A-849EC4BD5E0A}">
      <dgm:prSet/>
      <dgm:spPr/>
      <dgm:t>
        <a:bodyPr/>
        <a:lstStyle/>
        <a:p>
          <a:r>
            <a:rPr lang="ru-RU">
              <a:solidFill>
                <a:schemeClr val="tx1"/>
              </a:solidFill>
              <a:latin typeface="Times New Roman" panose="02020603050405020304" pitchFamily="18" charset="0"/>
              <a:cs typeface="Times New Roman" panose="02020603050405020304" pitchFamily="18" charset="0"/>
            </a:rPr>
            <a:t>2. Өткiзу актiсi мен бөлу балансын ЗТ-ның мүлкiн меншiктенушi немесе ЗТ-ны қайта құру туралы шешiм қабылдаған орган бекiтедi және құрылтай құжаттарымен бiрге жаңадан пайда болған ЗТ-ларды тiркеуге немесе нақтылы бар ЗТ-лардың құрылтай құжаттарына өзгерiстер енгiзу үшiн олар құрылтай құжаттарымен бiрге тапсырылады. Ал тапсырылмауы, сондай-ақ оларда қайта құрылған ЗТ-ның мiндеттемелерi бойынша құқықты мирасқорлығы туралы ережелердiң болмауы жаңадан пайда болған ЗТ-ларды мемлекеттiк тiркеуден бас тартуға әкелiп соқтырады. </a:t>
          </a:r>
          <a:endParaRPr lang="ru-KZ">
            <a:solidFill>
              <a:schemeClr val="tx1"/>
            </a:solidFill>
            <a:latin typeface="Times New Roman" panose="02020603050405020304" pitchFamily="18" charset="0"/>
            <a:cs typeface="Times New Roman" panose="02020603050405020304" pitchFamily="18" charset="0"/>
          </a:endParaRPr>
        </a:p>
      </dgm:t>
    </dgm:pt>
    <dgm:pt modelId="{752000C2-1FC1-492F-B899-EDD160B8152D}" type="parTrans" cxnId="{5F8CD758-6435-496D-B0B5-00AB4EC248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508F9BB-9A85-474D-A195-AC72D3711EF7}" type="sibTrans" cxnId="{5F8CD758-6435-496D-B0B5-00AB4EC2489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E4E8BA9-E5C0-4C41-9F69-4769AF28F200}">
      <dgm:prSet/>
      <dgm:spPr/>
      <dgm:t>
        <a:bodyPr/>
        <a:lstStyle/>
        <a:p>
          <a:r>
            <a:rPr lang="ru-RU">
              <a:solidFill>
                <a:schemeClr val="tx1"/>
              </a:solidFill>
              <a:latin typeface="Times New Roman" panose="02020603050405020304" pitchFamily="18" charset="0"/>
              <a:cs typeface="Times New Roman" panose="02020603050405020304" pitchFamily="18" charset="0"/>
            </a:rPr>
            <a:t>3. Егер заң құжаттарында немесе қайта құру туралы шешiмде өзгеше көзделмесе, мүлiк (құқықтар мен мiндеттер) құқықты мирасқорына ол тiркелген кезден бастап ауысады. </a:t>
          </a:r>
          <a:endParaRPr lang="ru-KZ">
            <a:solidFill>
              <a:schemeClr val="tx1"/>
            </a:solidFill>
            <a:latin typeface="Times New Roman" panose="02020603050405020304" pitchFamily="18" charset="0"/>
            <a:cs typeface="Times New Roman" panose="02020603050405020304" pitchFamily="18" charset="0"/>
          </a:endParaRPr>
        </a:p>
      </dgm:t>
    </dgm:pt>
    <dgm:pt modelId="{6B9D04E8-B707-4811-A8EE-B501A1F8A82F}" type="parTrans" cxnId="{0C187B7B-AE09-405D-83A2-26D55B9C144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86982E4-4630-4F2C-9200-03F15C40C38D}" type="sibTrans" cxnId="{0C187B7B-AE09-405D-83A2-26D55B9C144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A0D3DF1-043C-45C6-BBFB-028458DD6A59}" type="pres">
      <dgm:prSet presAssocID="{DBB761F4-FA1D-4D77-9E3E-4147DCF72F90}" presName="Name0" presStyleCnt="0">
        <dgm:presLayoutVars>
          <dgm:dir/>
          <dgm:resizeHandles val="exact"/>
        </dgm:presLayoutVars>
      </dgm:prSet>
      <dgm:spPr/>
    </dgm:pt>
    <dgm:pt modelId="{22285F37-E1CD-478E-9D87-0B2DFF7C7460}" type="pres">
      <dgm:prSet presAssocID="{FAE3C889-7EF8-4F10-A761-CF85DC8599BE}" presName="node" presStyleLbl="node1" presStyleIdx="0" presStyleCnt="3">
        <dgm:presLayoutVars>
          <dgm:bulletEnabled val="1"/>
        </dgm:presLayoutVars>
      </dgm:prSet>
      <dgm:spPr/>
    </dgm:pt>
    <dgm:pt modelId="{E39B64DA-E855-4370-A4DE-9858C555E718}" type="pres">
      <dgm:prSet presAssocID="{44240B39-99F0-4DE7-BA65-34DE01A30953}" presName="sibTrans" presStyleCnt="0"/>
      <dgm:spPr/>
    </dgm:pt>
    <dgm:pt modelId="{4D972827-F45A-4F31-8864-30E2A0B12BC8}" type="pres">
      <dgm:prSet presAssocID="{ECCD25C6-44B2-41A8-952A-849EC4BD5E0A}" presName="node" presStyleLbl="node1" presStyleIdx="1" presStyleCnt="3">
        <dgm:presLayoutVars>
          <dgm:bulletEnabled val="1"/>
        </dgm:presLayoutVars>
      </dgm:prSet>
      <dgm:spPr/>
    </dgm:pt>
    <dgm:pt modelId="{90AEB519-FB0E-40DF-A3D4-8B169E2A0F55}" type="pres">
      <dgm:prSet presAssocID="{C508F9BB-9A85-474D-A195-AC72D3711EF7}" presName="sibTrans" presStyleCnt="0"/>
      <dgm:spPr/>
    </dgm:pt>
    <dgm:pt modelId="{6AB654F2-8A6D-4537-BCFD-D49C67008A1C}" type="pres">
      <dgm:prSet presAssocID="{6E4E8BA9-E5C0-4C41-9F69-4769AF28F200}" presName="node" presStyleLbl="node1" presStyleIdx="2" presStyleCnt="3">
        <dgm:presLayoutVars>
          <dgm:bulletEnabled val="1"/>
        </dgm:presLayoutVars>
      </dgm:prSet>
      <dgm:spPr/>
    </dgm:pt>
  </dgm:ptLst>
  <dgm:cxnLst>
    <dgm:cxn modelId="{6199F905-387E-4EE0-9EFF-4F50BF8F31B7}" type="presOf" srcId="{FAE3C889-7EF8-4F10-A761-CF85DC8599BE}" destId="{22285F37-E1CD-478E-9D87-0B2DFF7C7460}" srcOrd="0" destOrd="0" presId="urn:microsoft.com/office/officeart/2005/8/layout/hList6"/>
    <dgm:cxn modelId="{176B6211-0487-4BA3-8995-604D22D23EB8}" type="presOf" srcId="{ECCD25C6-44B2-41A8-952A-849EC4BD5E0A}" destId="{4D972827-F45A-4F31-8864-30E2A0B12BC8}" srcOrd="0" destOrd="0" presId="urn:microsoft.com/office/officeart/2005/8/layout/hList6"/>
    <dgm:cxn modelId="{BEA33015-3B3C-4EF1-A221-484408A4D9F2}" type="presOf" srcId="{6E4E8BA9-E5C0-4C41-9F69-4769AF28F200}" destId="{6AB654F2-8A6D-4537-BCFD-D49C67008A1C}" srcOrd="0" destOrd="0" presId="urn:microsoft.com/office/officeart/2005/8/layout/hList6"/>
    <dgm:cxn modelId="{D3429236-CBFE-4744-A42E-BF7EF36A2643}" type="presOf" srcId="{DBB761F4-FA1D-4D77-9E3E-4147DCF72F90}" destId="{4A0D3DF1-043C-45C6-BBFB-028458DD6A59}" srcOrd="0" destOrd="0" presId="urn:microsoft.com/office/officeart/2005/8/layout/hList6"/>
    <dgm:cxn modelId="{5F8CD758-6435-496D-B0B5-00AB4EC24893}" srcId="{DBB761F4-FA1D-4D77-9E3E-4147DCF72F90}" destId="{ECCD25C6-44B2-41A8-952A-849EC4BD5E0A}" srcOrd="1" destOrd="0" parTransId="{752000C2-1FC1-492F-B899-EDD160B8152D}" sibTransId="{C508F9BB-9A85-474D-A195-AC72D3711EF7}"/>
    <dgm:cxn modelId="{0C187B7B-AE09-405D-83A2-26D55B9C1441}" srcId="{DBB761F4-FA1D-4D77-9E3E-4147DCF72F90}" destId="{6E4E8BA9-E5C0-4C41-9F69-4769AF28F200}" srcOrd="2" destOrd="0" parTransId="{6B9D04E8-B707-4811-A8EE-B501A1F8A82F}" sibTransId="{886982E4-4630-4F2C-9200-03F15C40C38D}"/>
    <dgm:cxn modelId="{D5B904B8-D966-4234-B093-C294795E0792}" srcId="{DBB761F4-FA1D-4D77-9E3E-4147DCF72F90}" destId="{FAE3C889-7EF8-4F10-A761-CF85DC8599BE}" srcOrd="0" destOrd="0" parTransId="{6A093339-9D3E-4E65-B206-23BAD95AC0CC}" sibTransId="{44240B39-99F0-4DE7-BA65-34DE01A30953}"/>
    <dgm:cxn modelId="{B2918CD7-674B-4C04-B913-D5863B5AB6C8}" type="presParOf" srcId="{4A0D3DF1-043C-45C6-BBFB-028458DD6A59}" destId="{22285F37-E1CD-478E-9D87-0B2DFF7C7460}" srcOrd="0" destOrd="0" presId="urn:microsoft.com/office/officeart/2005/8/layout/hList6"/>
    <dgm:cxn modelId="{CB7B97DC-2B44-4C1D-B5BE-98AF69969C0F}" type="presParOf" srcId="{4A0D3DF1-043C-45C6-BBFB-028458DD6A59}" destId="{E39B64DA-E855-4370-A4DE-9858C555E718}" srcOrd="1" destOrd="0" presId="urn:microsoft.com/office/officeart/2005/8/layout/hList6"/>
    <dgm:cxn modelId="{EA77FF45-0746-4639-86AC-0FD54B622A3D}" type="presParOf" srcId="{4A0D3DF1-043C-45C6-BBFB-028458DD6A59}" destId="{4D972827-F45A-4F31-8864-30E2A0B12BC8}" srcOrd="2" destOrd="0" presId="urn:microsoft.com/office/officeart/2005/8/layout/hList6"/>
    <dgm:cxn modelId="{E6FE5212-3D93-45D2-90E7-006295AE9387}" type="presParOf" srcId="{4A0D3DF1-043C-45C6-BBFB-028458DD6A59}" destId="{90AEB519-FB0E-40DF-A3D4-8B169E2A0F55}" srcOrd="3" destOrd="0" presId="urn:microsoft.com/office/officeart/2005/8/layout/hList6"/>
    <dgm:cxn modelId="{5823754D-DFBB-40B3-8DAA-92C171F18EB5}" type="presParOf" srcId="{4A0D3DF1-043C-45C6-BBFB-028458DD6A59}" destId="{6AB654F2-8A6D-4537-BCFD-D49C67008A1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6647CA-111C-406B-A85A-6C759F7C8B79}" type="doc">
      <dgm:prSet loTypeId="urn:microsoft.com/office/officeart/2005/8/layout/hList6" loCatId="list" qsTypeId="urn:microsoft.com/office/officeart/2005/8/quickstyle/simple1" qsCatId="simple" csTypeId="urn:microsoft.com/office/officeart/2005/8/colors/accent1_2" csCatId="accent1"/>
      <dgm:spPr/>
      <dgm:t>
        <a:bodyPr/>
        <a:lstStyle/>
        <a:p>
          <a:endParaRPr lang="ru-KZ"/>
        </a:p>
      </dgm:t>
    </dgm:pt>
    <dgm:pt modelId="{605F6C37-8BD8-4D4D-9B33-7B9CA5E9D2CE}">
      <dgm:prSet/>
      <dgm:spPr/>
      <dgm:t>
        <a:bodyPr/>
        <a:lstStyle/>
        <a:p>
          <a:r>
            <a:rPr lang="ru-RU">
              <a:solidFill>
                <a:schemeClr val="tx1"/>
              </a:solidFill>
              <a:latin typeface="Times New Roman" panose="02020603050405020304" pitchFamily="18" charset="0"/>
              <a:cs typeface="Times New Roman" panose="02020603050405020304" pitchFamily="18" charset="0"/>
            </a:rPr>
            <a:t>1. Заңды тұлға мүлкiнің меншік иесі немесе заңды тұлғаны қайта ұйымдастыру туралы шешiм қабылдаған орган қайта ұйымдастырылатын заңды тұлғаның кредиторларын бұл жөнінде жазбаша хабардар етуге мiндеттi. Талаптарды мәлімдеу мерзімі қайта ұйымдастырылатын заңды тұлғаның кредиторлары хабарламаларды алған кезден бастап екі айдан кем болмауға тиіс.</a:t>
          </a:r>
          <a:endParaRPr lang="ru-KZ">
            <a:solidFill>
              <a:schemeClr val="tx1"/>
            </a:solidFill>
            <a:latin typeface="Times New Roman" panose="02020603050405020304" pitchFamily="18" charset="0"/>
            <a:cs typeface="Times New Roman" panose="02020603050405020304" pitchFamily="18" charset="0"/>
          </a:endParaRPr>
        </a:p>
      </dgm:t>
    </dgm:pt>
    <dgm:pt modelId="{68DC0BB3-10BF-4328-8734-79F52CD93B2E}" type="parTrans" cxnId="{5FE59946-0DED-428F-BC2F-A4AE6F71448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1EF424A-292B-4C56-8E02-CF264859A2DD}" type="sibTrans" cxnId="{5FE59946-0DED-428F-BC2F-A4AE6F71448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4B57177-3F5D-45BB-8347-FDC005D0D9CF}">
      <dgm:prSet/>
      <dgm:spPr/>
      <dgm:t>
        <a:bodyPr/>
        <a:lstStyle/>
        <a:p>
          <a:r>
            <a:rPr lang="ru-RU">
              <a:solidFill>
                <a:schemeClr val="tx1"/>
              </a:solidFill>
              <a:latin typeface="Times New Roman" panose="02020603050405020304" pitchFamily="18" charset="0"/>
              <a:cs typeface="Times New Roman" panose="02020603050405020304" pitchFamily="18" charset="0"/>
            </a:rPr>
            <a:t>2. Бөлiнген және бөлiп шығарылған кезде құрылатын заңды тұлғаның несие берушiсi осы заңды тұлға борышқоры болып табылатын мiндеттемелердiң мерзiмiнен бұрын тоқтатылуын және келтiрiлген залалдың орны толтырылуын талап етуге құқылы.</a:t>
          </a:r>
          <a:endParaRPr lang="ru-KZ">
            <a:solidFill>
              <a:schemeClr val="tx1"/>
            </a:solidFill>
            <a:latin typeface="Times New Roman" panose="02020603050405020304" pitchFamily="18" charset="0"/>
            <a:cs typeface="Times New Roman" panose="02020603050405020304" pitchFamily="18" charset="0"/>
          </a:endParaRPr>
        </a:p>
      </dgm:t>
    </dgm:pt>
    <dgm:pt modelId="{793E56C5-67DC-4A94-8FDE-E723527F920C}" type="parTrans" cxnId="{DA0C20E8-4212-4A4C-A3C9-99F49BC09E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40EBE4A-C4E5-468A-B265-B6DFA8E532F1}" type="sibTrans" cxnId="{DA0C20E8-4212-4A4C-A3C9-99F49BC09E8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4421206-9111-4FC8-8477-121ADCB9D492}">
      <dgm:prSet/>
      <dgm:spPr/>
      <dgm:t>
        <a:bodyPr/>
        <a:lstStyle/>
        <a:p>
          <a:r>
            <a:rPr lang="ru-RU">
              <a:solidFill>
                <a:schemeClr val="tx1"/>
              </a:solidFill>
              <a:latin typeface="Times New Roman" panose="02020603050405020304" pitchFamily="18" charset="0"/>
              <a:cs typeface="Times New Roman" panose="02020603050405020304" pitchFamily="18" charset="0"/>
            </a:rPr>
            <a:t>3. Егер бөлу балансы қайта құрылған заңды тұлғаның құқықты мирасқорын анықтауға мүмкiндiк бермесе, не егер құқықтық мирасқорында қайта құрылғанға дейін туындаған міндеттемелерді орындау үшін мүлік жеткіліксіз болса, жаңадан пайда болған заңды тұлғалар, сондай-ақ құрамынан басқа заңды тұлға бөлiнiп шыққан заңды тұлға, қайта құрылған заңды тұлғаның мiндеттемелерi бойынша оның несие берушiлерiнiң алдында ортақ жауапты болады. </a:t>
          </a:r>
          <a:endParaRPr lang="ru-KZ">
            <a:solidFill>
              <a:schemeClr val="tx1"/>
            </a:solidFill>
            <a:latin typeface="Times New Roman" panose="02020603050405020304" pitchFamily="18" charset="0"/>
            <a:cs typeface="Times New Roman" panose="02020603050405020304" pitchFamily="18" charset="0"/>
          </a:endParaRPr>
        </a:p>
      </dgm:t>
    </dgm:pt>
    <dgm:pt modelId="{17D95F98-1BC4-4199-BD64-B322D3F8C977}" type="parTrans" cxnId="{FA8CB6B0-7867-46A9-8647-76975643223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237A5B8-EFF6-4C22-828F-8938005D2DAD}" type="sibTrans" cxnId="{FA8CB6B0-7867-46A9-8647-76975643223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7716E19-1E8E-42BA-AE88-A45BEF88DA6A}" type="pres">
      <dgm:prSet presAssocID="{736647CA-111C-406B-A85A-6C759F7C8B79}" presName="Name0" presStyleCnt="0">
        <dgm:presLayoutVars>
          <dgm:dir/>
          <dgm:resizeHandles val="exact"/>
        </dgm:presLayoutVars>
      </dgm:prSet>
      <dgm:spPr/>
    </dgm:pt>
    <dgm:pt modelId="{8C5A33C0-4B99-47AC-91FD-D15011D32057}" type="pres">
      <dgm:prSet presAssocID="{605F6C37-8BD8-4D4D-9B33-7B9CA5E9D2CE}" presName="node" presStyleLbl="node1" presStyleIdx="0" presStyleCnt="3">
        <dgm:presLayoutVars>
          <dgm:bulletEnabled val="1"/>
        </dgm:presLayoutVars>
      </dgm:prSet>
      <dgm:spPr/>
    </dgm:pt>
    <dgm:pt modelId="{37E29245-DB07-48BB-A983-C114EB62A59E}" type="pres">
      <dgm:prSet presAssocID="{61EF424A-292B-4C56-8E02-CF264859A2DD}" presName="sibTrans" presStyleCnt="0"/>
      <dgm:spPr/>
    </dgm:pt>
    <dgm:pt modelId="{5B039E77-FD9D-4757-8CB8-EDF0226FAA9F}" type="pres">
      <dgm:prSet presAssocID="{84B57177-3F5D-45BB-8347-FDC005D0D9CF}" presName="node" presStyleLbl="node1" presStyleIdx="1" presStyleCnt="3">
        <dgm:presLayoutVars>
          <dgm:bulletEnabled val="1"/>
        </dgm:presLayoutVars>
      </dgm:prSet>
      <dgm:spPr/>
    </dgm:pt>
    <dgm:pt modelId="{1273A09A-9F73-4144-908E-11188A02AA07}" type="pres">
      <dgm:prSet presAssocID="{240EBE4A-C4E5-468A-B265-B6DFA8E532F1}" presName="sibTrans" presStyleCnt="0"/>
      <dgm:spPr/>
    </dgm:pt>
    <dgm:pt modelId="{2284628E-2870-46F5-AE38-F56F4B15E64F}" type="pres">
      <dgm:prSet presAssocID="{D4421206-9111-4FC8-8477-121ADCB9D492}" presName="node" presStyleLbl="node1" presStyleIdx="2" presStyleCnt="3">
        <dgm:presLayoutVars>
          <dgm:bulletEnabled val="1"/>
        </dgm:presLayoutVars>
      </dgm:prSet>
      <dgm:spPr/>
    </dgm:pt>
  </dgm:ptLst>
  <dgm:cxnLst>
    <dgm:cxn modelId="{2B80982F-F6C3-41A0-BD61-11CA59F9A3F5}" type="presOf" srcId="{D4421206-9111-4FC8-8477-121ADCB9D492}" destId="{2284628E-2870-46F5-AE38-F56F4B15E64F}" srcOrd="0" destOrd="0" presId="urn:microsoft.com/office/officeart/2005/8/layout/hList6"/>
    <dgm:cxn modelId="{5FE59946-0DED-428F-BC2F-A4AE6F714481}" srcId="{736647CA-111C-406B-A85A-6C759F7C8B79}" destId="{605F6C37-8BD8-4D4D-9B33-7B9CA5E9D2CE}" srcOrd="0" destOrd="0" parTransId="{68DC0BB3-10BF-4328-8734-79F52CD93B2E}" sibTransId="{61EF424A-292B-4C56-8E02-CF264859A2DD}"/>
    <dgm:cxn modelId="{C3F23F4F-19DA-46B0-BFE7-4AF10EB22DAC}" type="presOf" srcId="{84B57177-3F5D-45BB-8347-FDC005D0D9CF}" destId="{5B039E77-FD9D-4757-8CB8-EDF0226FAA9F}" srcOrd="0" destOrd="0" presId="urn:microsoft.com/office/officeart/2005/8/layout/hList6"/>
    <dgm:cxn modelId="{042BF470-4110-49E1-BF34-913C6008E460}" type="presOf" srcId="{736647CA-111C-406B-A85A-6C759F7C8B79}" destId="{07716E19-1E8E-42BA-AE88-A45BEF88DA6A}" srcOrd="0" destOrd="0" presId="urn:microsoft.com/office/officeart/2005/8/layout/hList6"/>
    <dgm:cxn modelId="{146195A7-098F-44E5-979D-0237231DEF62}" type="presOf" srcId="{605F6C37-8BD8-4D4D-9B33-7B9CA5E9D2CE}" destId="{8C5A33C0-4B99-47AC-91FD-D15011D32057}" srcOrd="0" destOrd="0" presId="urn:microsoft.com/office/officeart/2005/8/layout/hList6"/>
    <dgm:cxn modelId="{FA8CB6B0-7867-46A9-8647-76975643223A}" srcId="{736647CA-111C-406B-A85A-6C759F7C8B79}" destId="{D4421206-9111-4FC8-8477-121ADCB9D492}" srcOrd="2" destOrd="0" parTransId="{17D95F98-1BC4-4199-BD64-B322D3F8C977}" sibTransId="{4237A5B8-EFF6-4C22-828F-8938005D2DAD}"/>
    <dgm:cxn modelId="{DA0C20E8-4212-4A4C-A3C9-99F49BC09E8B}" srcId="{736647CA-111C-406B-A85A-6C759F7C8B79}" destId="{84B57177-3F5D-45BB-8347-FDC005D0D9CF}" srcOrd="1" destOrd="0" parTransId="{793E56C5-67DC-4A94-8FDE-E723527F920C}" sibTransId="{240EBE4A-C4E5-468A-B265-B6DFA8E532F1}"/>
    <dgm:cxn modelId="{9DD07935-A9D1-47C3-9320-C5571308818C}" type="presParOf" srcId="{07716E19-1E8E-42BA-AE88-A45BEF88DA6A}" destId="{8C5A33C0-4B99-47AC-91FD-D15011D32057}" srcOrd="0" destOrd="0" presId="urn:microsoft.com/office/officeart/2005/8/layout/hList6"/>
    <dgm:cxn modelId="{6AFBB74B-9338-4125-8E74-69F427A782AE}" type="presParOf" srcId="{07716E19-1E8E-42BA-AE88-A45BEF88DA6A}" destId="{37E29245-DB07-48BB-A983-C114EB62A59E}" srcOrd="1" destOrd="0" presId="urn:microsoft.com/office/officeart/2005/8/layout/hList6"/>
    <dgm:cxn modelId="{77BE10E3-3CB8-4EB5-928F-EB91976173CF}" type="presParOf" srcId="{07716E19-1E8E-42BA-AE88-A45BEF88DA6A}" destId="{5B039E77-FD9D-4757-8CB8-EDF0226FAA9F}" srcOrd="2" destOrd="0" presId="urn:microsoft.com/office/officeart/2005/8/layout/hList6"/>
    <dgm:cxn modelId="{3BB9DF39-2A2B-450E-8A02-C95D00FC0896}" type="presParOf" srcId="{07716E19-1E8E-42BA-AE88-A45BEF88DA6A}" destId="{1273A09A-9F73-4144-908E-11188A02AA07}" srcOrd="3" destOrd="0" presId="urn:microsoft.com/office/officeart/2005/8/layout/hList6"/>
    <dgm:cxn modelId="{E80CA900-FB9F-41BE-951A-60463EFD6630}" type="presParOf" srcId="{07716E19-1E8E-42BA-AE88-A45BEF88DA6A}" destId="{2284628E-2870-46F5-AE38-F56F4B15E64F}"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B6E3736-6B54-44EA-8D53-2287BC060504}"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ru-KZ"/>
        </a:p>
      </dgm:t>
    </dgm:pt>
    <dgm:pt modelId="{B6BC7521-441B-41A9-B81B-CE741049883F}">
      <dgm:prSet custT="1"/>
      <dgm:spPr/>
      <dgm:t>
        <a:bodyPr/>
        <a:lstStyle/>
        <a:p>
          <a:r>
            <a:rPr lang="ru-RU" sz="2800" b="1">
              <a:solidFill>
                <a:schemeClr val="tx1"/>
              </a:solidFill>
              <a:latin typeface="Times New Roman" panose="02020603050405020304" pitchFamily="18" charset="0"/>
              <a:cs typeface="Times New Roman" panose="02020603050405020304" pitchFamily="18" charset="0"/>
            </a:rPr>
            <a:t>За</a:t>
          </a:r>
          <a:r>
            <a:rPr lang="kk-KZ" sz="2800" b="1">
              <a:solidFill>
                <a:schemeClr val="tx1"/>
              </a:solidFill>
              <a:latin typeface="Times New Roman" panose="02020603050405020304" pitchFamily="18" charset="0"/>
              <a:cs typeface="Times New Roman" panose="02020603050405020304" pitchFamily="18" charset="0"/>
            </a:rPr>
            <a:t>ңды тұлғаны тарату</a:t>
          </a:r>
          <a:endParaRPr lang="ru-KZ" sz="2800" b="1">
            <a:solidFill>
              <a:schemeClr val="tx1"/>
            </a:solidFill>
            <a:latin typeface="Times New Roman" panose="02020603050405020304" pitchFamily="18" charset="0"/>
            <a:cs typeface="Times New Roman" panose="02020603050405020304" pitchFamily="18" charset="0"/>
          </a:endParaRPr>
        </a:p>
      </dgm:t>
    </dgm:pt>
    <dgm:pt modelId="{46F4689A-77A4-44BE-8F03-38B245F9724D}" type="parTrans" cxnId="{F1DE4DC5-5E1E-4A0B-AF12-F5B4FF11A2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28A127-168D-4187-887D-38BAF6627824}" type="sibTrans" cxnId="{F1DE4DC5-5E1E-4A0B-AF12-F5B4FF11A23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0245718-1491-49DA-98D8-83B9F6AC3F1D}">
      <dgm:prSet/>
      <dgm:spPr/>
      <dgm:t>
        <a:bodyPr/>
        <a:lstStyle/>
        <a:p>
          <a:r>
            <a:rPr lang="ru-RU">
              <a:solidFill>
                <a:schemeClr val="tx1"/>
              </a:solidFill>
              <a:latin typeface="Times New Roman" panose="02020603050405020304" pitchFamily="18" charset="0"/>
              <a:cs typeface="Times New Roman" panose="02020603050405020304" pitchFamily="18" charset="0"/>
            </a:rPr>
            <a:t>Заңды тұлға мүлкiнің меншiк иесінің не меншiк иесi уәкiлеттiк берген органның, құрылтай құжаттарында осыған уәкiлеттiк берiлген органының шешiмi бойынша кез келген негiз бойынша таратылуы мүмкiн.</a:t>
          </a:r>
          <a:endParaRPr lang="ru-KZ">
            <a:solidFill>
              <a:schemeClr val="tx1"/>
            </a:solidFill>
            <a:latin typeface="Times New Roman" panose="02020603050405020304" pitchFamily="18" charset="0"/>
            <a:cs typeface="Times New Roman" panose="02020603050405020304" pitchFamily="18" charset="0"/>
          </a:endParaRPr>
        </a:p>
      </dgm:t>
    </dgm:pt>
    <dgm:pt modelId="{7E439C15-8A0C-41FB-A651-08045442C6C8}" type="parTrans" cxnId="{20D233EA-A219-4F88-B147-8334B336E0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4063CD8-4F94-4537-8DBE-28A91DC83566}" type="sibTrans" cxnId="{20D233EA-A219-4F88-B147-8334B336E0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4005DD5-E956-4824-AF2D-0622D5A22B74}">
      <dgm:prSet/>
      <dgm:spPr/>
      <dgm:t>
        <a:bodyPr/>
        <a:lstStyle/>
        <a:p>
          <a:r>
            <a:rPr lang="ru-RU">
              <a:solidFill>
                <a:schemeClr val="tx1"/>
              </a:solidFill>
              <a:latin typeface="Times New Roman" panose="02020603050405020304" pitchFamily="18" charset="0"/>
              <a:cs typeface="Times New Roman" panose="02020603050405020304" pitchFamily="18" charset="0"/>
            </a:rPr>
            <a:t>Соттың шешiмi бойынша таратылуы мүмкін</a:t>
          </a:r>
          <a:endParaRPr lang="ru-KZ">
            <a:solidFill>
              <a:schemeClr val="tx1"/>
            </a:solidFill>
            <a:latin typeface="Times New Roman" panose="02020603050405020304" pitchFamily="18" charset="0"/>
            <a:cs typeface="Times New Roman" panose="02020603050405020304" pitchFamily="18" charset="0"/>
          </a:endParaRPr>
        </a:p>
      </dgm:t>
    </dgm:pt>
    <dgm:pt modelId="{DD2C6D11-A076-4112-9D11-570B20149762}" type="parTrans" cxnId="{FBB225F1-7C07-43A2-8CF2-D52F2E03222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AA3192F-6A72-4DBF-BBBA-56089138C7B0}" type="sibTrans" cxnId="{FBB225F1-7C07-43A2-8CF2-D52F2E03222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4F2151E-F507-4D3F-B8F0-71598D3444C4}" type="pres">
      <dgm:prSet presAssocID="{CB6E3736-6B54-44EA-8D53-2287BC060504}" presName="hierChild1" presStyleCnt="0">
        <dgm:presLayoutVars>
          <dgm:orgChart val="1"/>
          <dgm:chPref val="1"/>
          <dgm:dir/>
          <dgm:animOne val="branch"/>
          <dgm:animLvl val="lvl"/>
          <dgm:resizeHandles/>
        </dgm:presLayoutVars>
      </dgm:prSet>
      <dgm:spPr/>
    </dgm:pt>
    <dgm:pt modelId="{858E5C90-6F14-48C2-A492-1A6455E502C9}" type="pres">
      <dgm:prSet presAssocID="{B6BC7521-441B-41A9-B81B-CE741049883F}" presName="hierRoot1" presStyleCnt="0">
        <dgm:presLayoutVars>
          <dgm:hierBranch val="init"/>
        </dgm:presLayoutVars>
      </dgm:prSet>
      <dgm:spPr/>
    </dgm:pt>
    <dgm:pt modelId="{74ED0660-B8E9-4693-8EC4-3E268DEEFD41}" type="pres">
      <dgm:prSet presAssocID="{B6BC7521-441B-41A9-B81B-CE741049883F}" presName="rootComposite1" presStyleCnt="0"/>
      <dgm:spPr/>
    </dgm:pt>
    <dgm:pt modelId="{7159EE75-452B-43F7-88EA-F42B4694401F}" type="pres">
      <dgm:prSet presAssocID="{B6BC7521-441B-41A9-B81B-CE741049883F}" presName="rootText1" presStyleLbl="node0" presStyleIdx="0" presStyleCnt="1">
        <dgm:presLayoutVars>
          <dgm:chPref val="3"/>
        </dgm:presLayoutVars>
      </dgm:prSet>
      <dgm:spPr/>
    </dgm:pt>
    <dgm:pt modelId="{A1E26127-0977-4748-B27E-0B264FE42A8C}" type="pres">
      <dgm:prSet presAssocID="{B6BC7521-441B-41A9-B81B-CE741049883F}" presName="rootConnector1" presStyleLbl="node1" presStyleIdx="0" presStyleCnt="0"/>
      <dgm:spPr/>
    </dgm:pt>
    <dgm:pt modelId="{62E82702-0A35-4F9D-A2EC-746FC2FCC824}" type="pres">
      <dgm:prSet presAssocID="{B6BC7521-441B-41A9-B81B-CE741049883F}" presName="hierChild2" presStyleCnt="0"/>
      <dgm:spPr/>
    </dgm:pt>
    <dgm:pt modelId="{A3BA9F2F-0261-4122-89A7-FF24E78C0303}" type="pres">
      <dgm:prSet presAssocID="{7E439C15-8A0C-41FB-A651-08045442C6C8}" presName="Name37" presStyleLbl="parChTrans1D2" presStyleIdx="0" presStyleCnt="2"/>
      <dgm:spPr/>
    </dgm:pt>
    <dgm:pt modelId="{66428C14-C10B-4810-AE73-589517A15DB0}" type="pres">
      <dgm:prSet presAssocID="{F0245718-1491-49DA-98D8-83B9F6AC3F1D}" presName="hierRoot2" presStyleCnt="0">
        <dgm:presLayoutVars>
          <dgm:hierBranch val="init"/>
        </dgm:presLayoutVars>
      </dgm:prSet>
      <dgm:spPr/>
    </dgm:pt>
    <dgm:pt modelId="{E919F329-63A4-41FA-9C40-379BF40E4A27}" type="pres">
      <dgm:prSet presAssocID="{F0245718-1491-49DA-98D8-83B9F6AC3F1D}" presName="rootComposite" presStyleCnt="0"/>
      <dgm:spPr/>
    </dgm:pt>
    <dgm:pt modelId="{C746B349-00ED-4B59-A8E2-CFE84B9C79B0}" type="pres">
      <dgm:prSet presAssocID="{F0245718-1491-49DA-98D8-83B9F6AC3F1D}" presName="rootText" presStyleLbl="node2" presStyleIdx="0" presStyleCnt="2">
        <dgm:presLayoutVars>
          <dgm:chPref val="3"/>
        </dgm:presLayoutVars>
      </dgm:prSet>
      <dgm:spPr/>
    </dgm:pt>
    <dgm:pt modelId="{A2948E63-DFF3-4C13-A9F2-E4806EDC3634}" type="pres">
      <dgm:prSet presAssocID="{F0245718-1491-49DA-98D8-83B9F6AC3F1D}" presName="rootConnector" presStyleLbl="node2" presStyleIdx="0" presStyleCnt="2"/>
      <dgm:spPr/>
    </dgm:pt>
    <dgm:pt modelId="{4A1CFC0E-A702-4770-B886-CE7EC020ED48}" type="pres">
      <dgm:prSet presAssocID="{F0245718-1491-49DA-98D8-83B9F6AC3F1D}" presName="hierChild4" presStyleCnt="0"/>
      <dgm:spPr/>
    </dgm:pt>
    <dgm:pt modelId="{36000178-EFB9-435F-9255-755DB10B0882}" type="pres">
      <dgm:prSet presAssocID="{F0245718-1491-49DA-98D8-83B9F6AC3F1D}" presName="hierChild5" presStyleCnt="0"/>
      <dgm:spPr/>
    </dgm:pt>
    <dgm:pt modelId="{2056FA80-EDB8-436A-AB2F-F0EFBC2200B8}" type="pres">
      <dgm:prSet presAssocID="{DD2C6D11-A076-4112-9D11-570B20149762}" presName="Name37" presStyleLbl="parChTrans1D2" presStyleIdx="1" presStyleCnt="2"/>
      <dgm:spPr/>
    </dgm:pt>
    <dgm:pt modelId="{9A3CE253-C329-499E-8491-81899FFC6EB5}" type="pres">
      <dgm:prSet presAssocID="{54005DD5-E956-4824-AF2D-0622D5A22B74}" presName="hierRoot2" presStyleCnt="0">
        <dgm:presLayoutVars>
          <dgm:hierBranch val="init"/>
        </dgm:presLayoutVars>
      </dgm:prSet>
      <dgm:spPr/>
    </dgm:pt>
    <dgm:pt modelId="{9C04CA77-1835-4E19-B829-701A8D973EAC}" type="pres">
      <dgm:prSet presAssocID="{54005DD5-E956-4824-AF2D-0622D5A22B74}" presName="rootComposite" presStyleCnt="0"/>
      <dgm:spPr/>
    </dgm:pt>
    <dgm:pt modelId="{E729F7F8-E721-4382-BEAC-44D296C8CB76}" type="pres">
      <dgm:prSet presAssocID="{54005DD5-E956-4824-AF2D-0622D5A22B74}" presName="rootText" presStyleLbl="node2" presStyleIdx="1" presStyleCnt="2">
        <dgm:presLayoutVars>
          <dgm:chPref val="3"/>
        </dgm:presLayoutVars>
      </dgm:prSet>
      <dgm:spPr/>
    </dgm:pt>
    <dgm:pt modelId="{B3683B97-9CCD-4B15-9DAC-1CC17743D56D}" type="pres">
      <dgm:prSet presAssocID="{54005DD5-E956-4824-AF2D-0622D5A22B74}" presName="rootConnector" presStyleLbl="node2" presStyleIdx="1" presStyleCnt="2"/>
      <dgm:spPr/>
    </dgm:pt>
    <dgm:pt modelId="{9DCCCCCF-34AB-4842-BE0D-92B3E3791523}" type="pres">
      <dgm:prSet presAssocID="{54005DD5-E956-4824-AF2D-0622D5A22B74}" presName="hierChild4" presStyleCnt="0"/>
      <dgm:spPr/>
    </dgm:pt>
    <dgm:pt modelId="{69547F1A-962A-46AA-923F-CCF41E64C0C4}" type="pres">
      <dgm:prSet presAssocID="{54005DD5-E956-4824-AF2D-0622D5A22B74}" presName="hierChild5" presStyleCnt="0"/>
      <dgm:spPr/>
    </dgm:pt>
    <dgm:pt modelId="{BBFC72EE-1459-450D-B747-C80D7154E807}" type="pres">
      <dgm:prSet presAssocID="{B6BC7521-441B-41A9-B81B-CE741049883F}" presName="hierChild3" presStyleCnt="0"/>
      <dgm:spPr/>
    </dgm:pt>
  </dgm:ptLst>
  <dgm:cxnLst>
    <dgm:cxn modelId="{0B25FB26-2610-44BE-A0F1-81797D6DB312}" type="presOf" srcId="{7E439C15-8A0C-41FB-A651-08045442C6C8}" destId="{A3BA9F2F-0261-4122-89A7-FF24E78C0303}" srcOrd="0" destOrd="0" presId="urn:microsoft.com/office/officeart/2005/8/layout/orgChart1"/>
    <dgm:cxn modelId="{2E6EEF54-7FC4-486C-87DD-764F10E151D2}" type="presOf" srcId="{54005DD5-E956-4824-AF2D-0622D5A22B74}" destId="{B3683B97-9CCD-4B15-9DAC-1CC17743D56D}" srcOrd="1" destOrd="0" presId="urn:microsoft.com/office/officeart/2005/8/layout/orgChart1"/>
    <dgm:cxn modelId="{F0979A89-E170-478B-86CE-084F8512A852}" type="presOf" srcId="{B6BC7521-441B-41A9-B81B-CE741049883F}" destId="{7159EE75-452B-43F7-88EA-F42B4694401F}" srcOrd="0" destOrd="0" presId="urn:microsoft.com/office/officeart/2005/8/layout/orgChart1"/>
    <dgm:cxn modelId="{E1C8B38F-C569-4289-89D5-26D02D76286C}" type="presOf" srcId="{F0245718-1491-49DA-98D8-83B9F6AC3F1D}" destId="{C746B349-00ED-4B59-A8E2-CFE84B9C79B0}" srcOrd="0" destOrd="0" presId="urn:microsoft.com/office/officeart/2005/8/layout/orgChart1"/>
    <dgm:cxn modelId="{CE60E595-07EC-4871-8D2D-0C3A4E74EF14}" type="presOf" srcId="{B6BC7521-441B-41A9-B81B-CE741049883F}" destId="{A1E26127-0977-4748-B27E-0B264FE42A8C}" srcOrd="1" destOrd="0" presId="urn:microsoft.com/office/officeart/2005/8/layout/orgChart1"/>
    <dgm:cxn modelId="{14ADCEAD-75B0-4371-9370-39B68A5C5D52}" type="presOf" srcId="{F0245718-1491-49DA-98D8-83B9F6AC3F1D}" destId="{A2948E63-DFF3-4C13-A9F2-E4806EDC3634}" srcOrd="1" destOrd="0" presId="urn:microsoft.com/office/officeart/2005/8/layout/orgChart1"/>
    <dgm:cxn modelId="{E5FE21BC-4E2D-4997-A6AF-2970EBFDE93B}" type="presOf" srcId="{DD2C6D11-A076-4112-9D11-570B20149762}" destId="{2056FA80-EDB8-436A-AB2F-F0EFBC2200B8}" srcOrd="0" destOrd="0" presId="urn:microsoft.com/office/officeart/2005/8/layout/orgChart1"/>
    <dgm:cxn modelId="{03C35DC0-C44F-4FAA-8677-C860CEC919F8}" type="presOf" srcId="{CB6E3736-6B54-44EA-8D53-2287BC060504}" destId="{F4F2151E-F507-4D3F-B8F0-71598D3444C4}" srcOrd="0" destOrd="0" presId="urn:microsoft.com/office/officeart/2005/8/layout/orgChart1"/>
    <dgm:cxn modelId="{F1DE4DC5-5E1E-4A0B-AF12-F5B4FF11A23B}" srcId="{CB6E3736-6B54-44EA-8D53-2287BC060504}" destId="{B6BC7521-441B-41A9-B81B-CE741049883F}" srcOrd="0" destOrd="0" parTransId="{46F4689A-77A4-44BE-8F03-38B245F9724D}" sibTransId="{BC28A127-168D-4187-887D-38BAF6627824}"/>
    <dgm:cxn modelId="{C50F2AC9-33D1-4806-B028-8075AB1E7CFB}" type="presOf" srcId="{54005DD5-E956-4824-AF2D-0622D5A22B74}" destId="{E729F7F8-E721-4382-BEAC-44D296C8CB76}" srcOrd="0" destOrd="0" presId="urn:microsoft.com/office/officeart/2005/8/layout/orgChart1"/>
    <dgm:cxn modelId="{20D233EA-A219-4F88-B147-8334B336E07D}" srcId="{B6BC7521-441B-41A9-B81B-CE741049883F}" destId="{F0245718-1491-49DA-98D8-83B9F6AC3F1D}" srcOrd="0" destOrd="0" parTransId="{7E439C15-8A0C-41FB-A651-08045442C6C8}" sibTransId="{B4063CD8-4F94-4537-8DBE-28A91DC83566}"/>
    <dgm:cxn modelId="{FBB225F1-7C07-43A2-8CF2-D52F2E032226}" srcId="{B6BC7521-441B-41A9-B81B-CE741049883F}" destId="{54005DD5-E956-4824-AF2D-0622D5A22B74}" srcOrd="1" destOrd="0" parTransId="{DD2C6D11-A076-4112-9D11-570B20149762}" sibTransId="{CAA3192F-6A72-4DBF-BBBA-56089138C7B0}"/>
    <dgm:cxn modelId="{DFC1D15E-D71A-463E-ABFF-164073DA0602}" type="presParOf" srcId="{F4F2151E-F507-4D3F-B8F0-71598D3444C4}" destId="{858E5C90-6F14-48C2-A492-1A6455E502C9}" srcOrd="0" destOrd="0" presId="urn:microsoft.com/office/officeart/2005/8/layout/orgChart1"/>
    <dgm:cxn modelId="{F6DE24FC-E9D2-4EC4-B4D9-51EFE0B3D8B7}" type="presParOf" srcId="{858E5C90-6F14-48C2-A492-1A6455E502C9}" destId="{74ED0660-B8E9-4693-8EC4-3E268DEEFD41}" srcOrd="0" destOrd="0" presId="urn:microsoft.com/office/officeart/2005/8/layout/orgChart1"/>
    <dgm:cxn modelId="{D2B5B82C-C263-4C04-BFF3-F4CB0BFE8437}" type="presParOf" srcId="{74ED0660-B8E9-4693-8EC4-3E268DEEFD41}" destId="{7159EE75-452B-43F7-88EA-F42B4694401F}" srcOrd="0" destOrd="0" presId="urn:microsoft.com/office/officeart/2005/8/layout/orgChart1"/>
    <dgm:cxn modelId="{1FBDAC93-4E26-4BD4-B874-DB80F2EE4236}" type="presParOf" srcId="{74ED0660-B8E9-4693-8EC4-3E268DEEFD41}" destId="{A1E26127-0977-4748-B27E-0B264FE42A8C}" srcOrd="1" destOrd="0" presId="urn:microsoft.com/office/officeart/2005/8/layout/orgChart1"/>
    <dgm:cxn modelId="{EE0FDA8D-3C99-4A2E-8264-538B7396CAAD}" type="presParOf" srcId="{858E5C90-6F14-48C2-A492-1A6455E502C9}" destId="{62E82702-0A35-4F9D-A2EC-746FC2FCC824}" srcOrd="1" destOrd="0" presId="urn:microsoft.com/office/officeart/2005/8/layout/orgChart1"/>
    <dgm:cxn modelId="{6CB97A05-63BC-49E1-A716-F66B7D6CD66C}" type="presParOf" srcId="{62E82702-0A35-4F9D-A2EC-746FC2FCC824}" destId="{A3BA9F2F-0261-4122-89A7-FF24E78C0303}" srcOrd="0" destOrd="0" presId="urn:microsoft.com/office/officeart/2005/8/layout/orgChart1"/>
    <dgm:cxn modelId="{0F08C71D-3C48-4365-AF05-CD57F244428C}" type="presParOf" srcId="{62E82702-0A35-4F9D-A2EC-746FC2FCC824}" destId="{66428C14-C10B-4810-AE73-589517A15DB0}" srcOrd="1" destOrd="0" presId="urn:microsoft.com/office/officeart/2005/8/layout/orgChart1"/>
    <dgm:cxn modelId="{8EF98E69-AB20-4CA6-A182-18268360B8F4}" type="presParOf" srcId="{66428C14-C10B-4810-AE73-589517A15DB0}" destId="{E919F329-63A4-41FA-9C40-379BF40E4A27}" srcOrd="0" destOrd="0" presId="urn:microsoft.com/office/officeart/2005/8/layout/orgChart1"/>
    <dgm:cxn modelId="{8ECBD0E2-D17E-41F4-B77D-F6E559AE6F41}" type="presParOf" srcId="{E919F329-63A4-41FA-9C40-379BF40E4A27}" destId="{C746B349-00ED-4B59-A8E2-CFE84B9C79B0}" srcOrd="0" destOrd="0" presId="urn:microsoft.com/office/officeart/2005/8/layout/orgChart1"/>
    <dgm:cxn modelId="{82981D90-59FD-4033-8732-D639B24E91AD}" type="presParOf" srcId="{E919F329-63A4-41FA-9C40-379BF40E4A27}" destId="{A2948E63-DFF3-4C13-A9F2-E4806EDC3634}" srcOrd="1" destOrd="0" presId="urn:microsoft.com/office/officeart/2005/8/layout/orgChart1"/>
    <dgm:cxn modelId="{1F48A2AB-E9A0-4569-B0D9-71A45F089CBD}" type="presParOf" srcId="{66428C14-C10B-4810-AE73-589517A15DB0}" destId="{4A1CFC0E-A702-4770-B886-CE7EC020ED48}" srcOrd="1" destOrd="0" presId="urn:microsoft.com/office/officeart/2005/8/layout/orgChart1"/>
    <dgm:cxn modelId="{C62ECDA8-5269-4FB3-9A7A-FFA4ECEBE549}" type="presParOf" srcId="{66428C14-C10B-4810-AE73-589517A15DB0}" destId="{36000178-EFB9-435F-9255-755DB10B0882}" srcOrd="2" destOrd="0" presId="urn:microsoft.com/office/officeart/2005/8/layout/orgChart1"/>
    <dgm:cxn modelId="{1187FB6A-DF51-4F5F-8030-036D8A435625}" type="presParOf" srcId="{62E82702-0A35-4F9D-A2EC-746FC2FCC824}" destId="{2056FA80-EDB8-436A-AB2F-F0EFBC2200B8}" srcOrd="2" destOrd="0" presId="urn:microsoft.com/office/officeart/2005/8/layout/orgChart1"/>
    <dgm:cxn modelId="{C07B6E0A-B840-4E86-9A97-C94A06055007}" type="presParOf" srcId="{62E82702-0A35-4F9D-A2EC-746FC2FCC824}" destId="{9A3CE253-C329-499E-8491-81899FFC6EB5}" srcOrd="3" destOrd="0" presId="urn:microsoft.com/office/officeart/2005/8/layout/orgChart1"/>
    <dgm:cxn modelId="{9F83C17B-5C69-484E-BADF-68D2D5B1A76E}" type="presParOf" srcId="{9A3CE253-C329-499E-8491-81899FFC6EB5}" destId="{9C04CA77-1835-4E19-B829-701A8D973EAC}" srcOrd="0" destOrd="0" presId="urn:microsoft.com/office/officeart/2005/8/layout/orgChart1"/>
    <dgm:cxn modelId="{11662258-24E5-466C-A84A-D80AD09A7266}" type="presParOf" srcId="{9C04CA77-1835-4E19-B829-701A8D973EAC}" destId="{E729F7F8-E721-4382-BEAC-44D296C8CB76}" srcOrd="0" destOrd="0" presId="urn:microsoft.com/office/officeart/2005/8/layout/orgChart1"/>
    <dgm:cxn modelId="{09ECC656-9335-442C-B401-8DB98F398A8E}" type="presParOf" srcId="{9C04CA77-1835-4E19-B829-701A8D973EAC}" destId="{B3683B97-9CCD-4B15-9DAC-1CC17743D56D}" srcOrd="1" destOrd="0" presId="urn:microsoft.com/office/officeart/2005/8/layout/orgChart1"/>
    <dgm:cxn modelId="{17981501-FC0F-41BF-AC14-2172885F025D}" type="presParOf" srcId="{9A3CE253-C329-499E-8491-81899FFC6EB5}" destId="{9DCCCCCF-34AB-4842-BE0D-92B3E3791523}" srcOrd="1" destOrd="0" presId="urn:microsoft.com/office/officeart/2005/8/layout/orgChart1"/>
    <dgm:cxn modelId="{4E70F05E-8594-4D1F-8558-40C7421BF6D2}" type="presParOf" srcId="{9A3CE253-C329-499E-8491-81899FFC6EB5}" destId="{69547F1A-962A-46AA-923F-CCF41E64C0C4}" srcOrd="2" destOrd="0" presId="urn:microsoft.com/office/officeart/2005/8/layout/orgChart1"/>
    <dgm:cxn modelId="{96BA26F1-58C2-483A-9675-8A2FDE57C700}" type="presParOf" srcId="{858E5C90-6F14-48C2-A492-1A6455E502C9}" destId="{BBFC72EE-1459-450D-B747-C80D7154E80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4C5EB7-751E-412F-99D8-D39597446E87}"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KZ"/>
        </a:p>
      </dgm:t>
    </dgm:pt>
    <dgm:pt modelId="{CF786D7C-8CB5-41B4-86D5-4FCB2C7015E1}">
      <dgm:prSet custT="1"/>
      <dgm:spPr/>
      <dgm:t>
        <a:bodyPr/>
        <a:lstStyle/>
        <a:p>
          <a:r>
            <a:rPr lang="kk-KZ" sz="2800" b="1" dirty="0">
              <a:solidFill>
                <a:schemeClr val="tx1"/>
              </a:solidFill>
              <a:latin typeface="Times New Roman" panose="02020603050405020304" pitchFamily="18" charset="0"/>
              <a:cs typeface="Times New Roman" panose="02020603050405020304" pitchFamily="18" charset="0"/>
            </a:rPr>
            <a:t>Соттың шешімімен ЗТ жұмысын тоқтатуы мүмкін жағдайлар</a:t>
          </a:r>
          <a:endParaRPr lang="ru-KZ" sz="2800" b="1" dirty="0">
            <a:solidFill>
              <a:schemeClr val="tx1"/>
            </a:solidFill>
            <a:latin typeface="Times New Roman" panose="02020603050405020304" pitchFamily="18" charset="0"/>
            <a:cs typeface="Times New Roman" panose="02020603050405020304" pitchFamily="18" charset="0"/>
          </a:endParaRPr>
        </a:p>
      </dgm:t>
    </dgm:pt>
    <dgm:pt modelId="{AD41ECE2-EBAF-48CD-BB7C-43D0A919DE72}" type="parTrans" cxnId="{0CF70B04-6689-4EED-9A98-4BDE2874C743}">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0D7B251-088F-4EEA-8544-43C0D13BA65A}" type="sibTrans" cxnId="{0CF70B04-6689-4EED-9A98-4BDE2874C743}">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D30C3DD8-9588-4379-84F6-D4629E16F3C7}">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банкрот болған; </a:t>
          </a:r>
          <a:endParaRPr lang="ru-KZ" sz="1400">
            <a:solidFill>
              <a:schemeClr val="tx1"/>
            </a:solidFill>
            <a:latin typeface="Times New Roman" panose="02020603050405020304" pitchFamily="18" charset="0"/>
            <a:cs typeface="Times New Roman" panose="02020603050405020304" pitchFamily="18" charset="0"/>
          </a:endParaRPr>
        </a:p>
      </dgm:t>
    </dgm:pt>
    <dgm:pt modelId="{3CD30EE0-527B-4B7A-A6AD-939C05781C3A}" type="parTrans" cxnId="{74E24802-DC57-41FF-A1E0-1BAB2A9F0FAB}">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1330979D-AE6B-4C11-80FA-5ACC1C1A0313}" type="sibTrans" cxnId="{74E24802-DC57-41FF-A1E0-1BAB2A9F0FAB}">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69774C4-A626-469F-85CC-5EC042519D57}">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құру кезiнде заңдардың түзетуге келмейтiн сипатта бұзылуына жол берiлуiне байланысты оны тiркеу жарамсыз деп танылған; </a:t>
          </a:r>
          <a:endParaRPr lang="ru-KZ" sz="1400">
            <a:solidFill>
              <a:schemeClr val="tx1"/>
            </a:solidFill>
            <a:latin typeface="Times New Roman" panose="02020603050405020304" pitchFamily="18" charset="0"/>
            <a:cs typeface="Times New Roman" panose="02020603050405020304" pitchFamily="18" charset="0"/>
          </a:endParaRPr>
        </a:p>
      </dgm:t>
    </dgm:pt>
    <dgm:pt modelId="{DE5921BF-C0A2-464D-A3CE-3D9C14080357}" type="parTrans" cxnId="{56986A6A-DF2A-467C-9682-F10FEF9CFFE4}">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27D8E5A8-3ED7-4FD0-B01B-BF72C29F437E}" type="sibTrans" cxnId="{56986A6A-DF2A-467C-9682-F10FEF9CFFE4}">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EBA9C269-EA0A-493C-A09F-9C8B48878CBD}">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орналасқан жері бойынша немесе нақты мекенжайы бойынша ЗТ, сондай-ақ ЗТ бір жыл ішінде оларсыз жұмыс істей алмайтын құрылтайшылар (қатысушылар) және лауазымды адамдар болмаған;</a:t>
          </a:r>
          <a:endParaRPr lang="ru-KZ" sz="1400">
            <a:solidFill>
              <a:schemeClr val="tx1"/>
            </a:solidFill>
            <a:latin typeface="Times New Roman" panose="02020603050405020304" pitchFamily="18" charset="0"/>
            <a:cs typeface="Times New Roman" panose="02020603050405020304" pitchFamily="18" charset="0"/>
          </a:endParaRPr>
        </a:p>
      </dgm:t>
    </dgm:pt>
    <dgm:pt modelId="{2CDDE470-6D9C-4118-9BE0-8C480AB16E02}" type="parTrans" cxnId="{8FB6E94C-A621-4A87-B15A-ED6ADD039E74}">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344970DB-D4EB-4DDD-AFBD-9B0C992165DE}" type="sibTrans" cxnId="{8FB6E94C-A621-4A87-B15A-ED6ADD039E74}">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63619E9E-6722-4DB6-81DA-01E626876970}">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қызметін заңнаманы өрескел бұза отырып жүзеге асырған:</a:t>
          </a:r>
          <a:endParaRPr lang="ru-KZ" sz="1400">
            <a:solidFill>
              <a:schemeClr val="tx1"/>
            </a:solidFill>
            <a:latin typeface="Times New Roman" panose="02020603050405020304" pitchFamily="18" charset="0"/>
            <a:cs typeface="Times New Roman" panose="02020603050405020304" pitchFamily="18" charset="0"/>
          </a:endParaRPr>
        </a:p>
      </dgm:t>
    </dgm:pt>
    <dgm:pt modelId="{E9A726A1-B3E8-4E59-9B6A-8709F394E4FA}" type="parTrans" cxnId="{000D6CC5-22FD-407D-A163-8C6C1E482219}">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B7F6D1AB-F30C-4427-B5A9-4BC447D78F34}" type="sibTrans" cxnId="{000D6CC5-22FD-407D-A163-8C6C1E482219}">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FF1D5E76-389D-4581-8E3B-7C194C5C2AD8}">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жарғылық мақсаттарына қайшы келетін қызметті үнемі жүзеге асырған;</a:t>
          </a:r>
          <a:endParaRPr lang="ru-KZ" sz="1400">
            <a:solidFill>
              <a:schemeClr val="tx1"/>
            </a:solidFill>
            <a:latin typeface="Times New Roman" panose="02020603050405020304" pitchFamily="18" charset="0"/>
            <a:cs typeface="Times New Roman" panose="02020603050405020304" pitchFamily="18" charset="0"/>
          </a:endParaRPr>
        </a:p>
      </dgm:t>
    </dgm:pt>
    <dgm:pt modelId="{F07AAD21-34F5-4894-9F92-CA9A65A1DB52}" type="parTrans" cxnId="{DAB1A7B3-722C-438A-A470-CC05E6CD84BA}">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9F639996-77C2-4486-B4D2-C02194C11A50}" type="sibTrans" cxnId="{DAB1A7B3-722C-438A-A470-CC05E6CD84BA}">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BE9D4229-8352-47D5-B2BF-22A30BDCFD6C}">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қызметін тиісті лицензиясыз не заңнамалық актілерде тыйым салынған қызметті жүзеге асырған;</a:t>
          </a:r>
          <a:endParaRPr lang="ru-KZ" sz="1400">
            <a:solidFill>
              <a:schemeClr val="tx1"/>
            </a:solidFill>
            <a:latin typeface="Times New Roman" panose="02020603050405020304" pitchFamily="18" charset="0"/>
            <a:cs typeface="Times New Roman" panose="02020603050405020304" pitchFamily="18" charset="0"/>
          </a:endParaRPr>
        </a:p>
      </dgm:t>
    </dgm:pt>
    <dgm:pt modelId="{74AECA3B-C5D2-4689-890E-3CD0270BC53E}" type="parTrans" cxnId="{20EAB8C6-F8E7-46BF-9BD6-26C92871FFC1}">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7ABCC230-1C96-4BC7-B8EF-24CB664E9E97}" type="sibTrans" cxnId="{20EAB8C6-F8E7-46BF-9BD6-26C92871FFC1}">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31B944E9-62D2-4609-BD94-1F10456E8C0C}">
      <dgm:prSet custT="1"/>
      <dgm:spPr/>
      <dgm:t>
        <a:bodyPr/>
        <a:lstStyle/>
        <a:p>
          <a:r>
            <a:rPr lang="ru-RU" sz="1400">
              <a:solidFill>
                <a:schemeClr val="tx1"/>
              </a:solidFill>
              <a:latin typeface="Times New Roman" panose="02020603050405020304" pitchFamily="18" charset="0"/>
              <a:cs typeface="Times New Roman" panose="02020603050405020304" pitchFamily="18" charset="0"/>
            </a:rPr>
            <a:t>басқа да заңнамалық актілерде көзделген жағдайларда таратылуы мүмкін.</a:t>
          </a:r>
          <a:endParaRPr lang="ru-KZ" sz="1400">
            <a:solidFill>
              <a:schemeClr val="tx1"/>
            </a:solidFill>
            <a:latin typeface="Times New Roman" panose="02020603050405020304" pitchFamily="18" charset="0"/>
            <a:cs typeface="Times New Roman" panose="02020603050405020304" pitchFamily="18" charset="0"/>
          </a:endParaRPr>
        </a:p>
      </dgm:t>
    </dgm:pt>
    <dgm:pt modelId="{02DEB0F2-AEF8-4CB4-858C-AC2D5E8F3461}" type="parTrans" cxnId="{DCACBBC2-7688-452D-BA01-4734A1264927}">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0271890C-9CC3-46C3-9330-07D3FEC73AD7}" type="sibTrans" cxnId="{DCACBBC2-7688-452D-BA01-4734A1264927}">
      <dgm:prSet/>
      <dgm:spPr/>
      <dgm:t>
        <a:bodyPr/>
        <a:lstStyle/>
        <a:p>
          <a:endParaRPr lang="ru-KZ" sz="1400">
            <a:solidFill>
              <a:schemeClr val="tx1"/>
            </a:solidFill>
            <a:latin typeface="Times New Roman" panose="02020603050405020304" pitchFamily="18" charset="0"/>
            <a:cs typeface="Times New Roman" panose="02020603050405020304" pitchFamily="18" charset="0"/>
          </a:endParaRPr>
        </a:p>
      </dgm:t>
    </dgm:pt>
    <dgm:pt modelId="{584B7942-476B-4EE4-9893-0040602DB57E}" type="pres">
      <dgm:prSet presAssocID="{9D4C5EB7-751E-412F-99D8-D39597446E87}" presName="Name0" presStyleCnt="0">
        <dgm:presLayoutVars>
          <dgm:chPref val="1"/>
          <dgm:dir/>
          <dgm:animOne val="branch"/>
          <dgm:animLvl val="lvl"/>
          <dgm:resizeHandles/>
        </dgm:presLayoutVars>
      </dgm:prSet>
      <dgm:spPr/>
    </dgm:pt>
    <dgm:pt modelId="{0C14F0FF-448B-4C65-AE56-0394BCC5F3E0}" type="pres">
      <dgm:prSet presAssocID="{CF786D7C-8CB5-41B4-86D5-4FCB2C7015E1}" presName="vertOne" presStyleCnt="0"/>
      <dgm:spPr/>
    </dgm:pt>
    <dgm:pt modelId="{35585C99-F4F6-44DE-86A7-B5869027EEFC}" type="pres">
      <dgm:prSet presAssocID="{CF786D7C-8CB5-41B4-86D5-4FCB2C7015E1}" presName="txOne" presStyleLbl="node0" presStyleIdx="0" presStyleCnt="1" custScaleY="26918">
        <dgm:presLayoutVars>
          <dgm:chPref val="3"/>
        </dgm:presLayoutVars>
      </dgm:prSet>
      <dgm:spPr/>
    </dgm:pt>
    <dgm:pt modelId="{3D525223-663C-4775-B212-54208C4C4194}" type="pres">
      <dgm:prSet presAssocID="{CF786D7C-8CB5-41B4-86D5-4FCB2C7015E1}" presName="parTransOne" presStyleCnt="0"/>
      <dgm:spPr/>
    </dgm:pt>
    <dgm:pt modelId="{9167AEC8-48B6-4262-9252-2EEE46433640}" type="pres">
      <dgm:prSet presAssocID="{CF786D7C-8CB5-41B4-86D5-4FCB2C7015E1}" presName="horzOne" presStyleCnt="0"/>
      <dgm:spPr/>
    </dgm:pt>
    <dgm:pt modelId="{F429A56F-1ED1-4C17-99CB-519207453366}" type="pres">
      <dgm:prSet presAssocID="{D30C3DD8-9588-4379-84F6-D4629E16F3C7}" presName="vertTwo" presStyleCnt="0"/>
      <dgm:spPr/>
    </dgm:pt>
    <dgm:pt modelId="{100F26AE-DE84-4B0E-B7BE-549A705CFBB8}" type="pres">
      <dgm:prSet presAssocID="{D30C3DD8-9588-4379-84F6-D4629E16F3C7}" presName="txTwo" presStyleLbl="node2" presStyleIdx="0" presStyleCnt="7">
        <dgm:presLayoutVars>
          <dgm:chPref val="3"/>
        </dgm:presLayoutVars>
      </dgm:prSet>
      <dgm:spPr/>
    </dgm:pt>
    <dgm:pt modelId="{2112D8AF-3C7D-48CF-A00B-13070B1ACA10}" type="pres">
      <dgm:prSet presAssocID="{D30C3DD8-9588-4379-84F6-D4629E16F3C7}" presName="horzTwo" presStyleCnt="0"/>
      <dgm:spPr/>
    </dgm:pt>
    <dgm:pt modelId="{E397346E-68A0-4745-B166-0FEA69953FE8}" type="pres">
      <dgm:prSet presAssocID="{1330979D-AE6B-4C11-80FA-5ACC1C1A0313}" presName="sibSpaceTwo" presStyleCnt="0"/>
      <dgm:spPr/>
    </dgm:pt>
    <dgm:pt modelId="{CEB2C16D-914E-40FB-8FD7-C52048FE921C}" type="pres">
      <dgm:prSet presAssocID="{769774C4-A626-469F-85CC-5EC042519D57}" presName="vertTwo" presStyleCnt="0"/>
      <dgm:spPr/>
    </dgm:pt>
    <dgm:pt modelId="{87DB76E7-2276-42C2-939C-603F70B5D108}" type="pres">
      <dgm:prSet presAssocID="{769774C4-A626-469F-85CC-5EC042519D57}" presName="txTwo" presStyleLbl="node2" presStyleIdx="1" presStyleCnt="7">
        <dgm:presLayoutVars>
          <dgm:chPref val="3"/>
        </dgm:presLayoutVars>
      </dgm:prSet>
      <dgm:spPr/>
    </dgm:pt>
    <dgm:pt modelId="{C6698D1A-DF23-43C6-BA6C-E1A3F7E271A5}" type="pres">
      <dgm:prSet presAssocID="{769774C4-A626-469F-85CC-5EC042519D57}" presName="horzTwo" presStyleCnt="0"/>
      <dgm:spPr/>
    </dgm:pt>
    <dgm:pt modelId="{6146306C-7A38-4174-9640-2233944FE0A7}" type="pres">
      <dgm:prSet presAssocID="{27D8E5A8-3ED7-4FD0-B01B-BF72C29F437E}" presName="sibSpaceTwo" presStyleCnt="0"/>
      <dgm:spPr/>
    </dgm:pt>
    <dgm:pt modelId="{AD3B04CA-725F-43C4-844A-3AAB55B15C5A}" type="pres">
      <dgm:prSet presAssocID="{EBA9C269-EA0A-493C-A09F-9C8B48878CBD}" presName="vertTwo" presStyleCnt="0"/>
      <dgm:spPr/>
    </dgm:pt>
    <dgm:pt modelId="{70FC76F6-58AC-48D0-A0CD-262260E6E5E1}" type="pres">
      <dgm:prSet presAssocID="{EBA9C269-EA0A-493C-A09F-9C8B48878CBD}" presName="txTwo" presStyleLbl="node2" presStyleIdx="2" presStyleCnt="7">
        <dgm:presLayoutVars>
          <dgm:chPref val="3"/>
        </dgm:presLayoutVars>
      </dgm:prSet>
      <dgm:spPr/>
    </dgm:pt>
    <dgm:pt modelId="{D9024418-591C-4B40-9387-81DE8858EB54}" type="pres">
      <dgm:prSet presAssocID="{EBA9C269-EA0A-493C-A09F-9C8B48878CBD}" presName="horzTwo" presStyleCnt="0"/>
      <dgm:spPr/>
    </dgm:pt>
    <dgm:pt modelId="{7EE09172-D0B5-466B-8932-94652DD628C8}" type="pres">
      <dgm:prSet presAssocID="{344970DB-D4EB-4DDD-AFBD-9B0C992165DE}" presName="sibSpaceTwo" presStyleCnt="0"/>
      <dgm:spPr/>
    </dgm:pt>
    <dgm:pt modelId="{7197309D-D0B7-4574-8E59-04DB1CBC177E}" type="pres">
      <dgm:prSet presAssocID="{63619E9E-6722-4DB6-81DA-01E626876970}" presName="vertTwo" presStyleCnt="0"/>
      <dgm:spPr/>
    </dgm:pt>
    <dgm:pt modelId="{D1CBA119-538F-4753-B758-480A4E639D5B}" type="pres">
      <dgm:prSet presAssocID="{63619E9E-6722-4DB6-81DA-01E626876970}" presName="txTwo" presStyleLbl="node2" presStyleIdx="3" presStyleCnt="7">
        <dgm:presLayoutVars>
          <dgm:chPref val="3"/>
        </dgm:presLayoutVars>
      </dgm:prSet>
      <dgm:spPr/>
    </dgm:pt>
    <dgm:pt modelId="{32A9371C-9686-45C0-B62E-5D623B648830}" type="pres">
      <dgm:prSet presAssocID="{63619E9E-6722-4DB6-81DA-01E626876970}" presName="horzTwo" presStyleCnt="0"/>
      <dgm:spPr/>
    </dgm:pt>
    <dgm:pt modelId="{8A80CAB3-3B01-490F-8270-29289F96E283}" type="pres">
      <dgm:prSet presAssocID="{B7F6D1AB-F30C-4427-B5A9-4BC447D78F34}" presName="sibSpaceTwo" presStyleCnt="0"/>
      <dgm:spPr/>
    </dgm:pt>
    <dgm:pt modelId="{FBA7DBD0-3DCF-4B0A-85E8-02901C552609}" type="pres">
      <dgm:prSet presAssocID="{FF1D5E76-389D-4581-8E3B-7C194C5C2AD8}" presName="vertTwo" presStyleCnt="0"/>
      <dgm:spPr/>
    </dgm:pt>
    <dgm:pt modelId="{C8A28343-3C6B-4125-B112-E16E2F7C0351}" type="pres">
      <dgm:prSet presAssocID="{FF1D5E76-389D-4581-8E3B-7C194C5C2AD8}" presName="txTwo" presStyleLbl="node2" presStyleIdx="4" presStyleCnt="7">
        <dgm:presLayoutVars>
          <dgm:chPref val="3"/>
        </dgm:presLayoutVars>
      </dgm:prSet>
      <dgm:spPr/>
    </dgm:pt>
    <dgm:pt modelId="{51EBAD02-4C10-4F96-985A-280B2570CB61}" type="pres">
      <dgm:prSet presAssocID="{FF1D5E76-389D-4581-8E3B-7C194C5C2AD8}" presName="horzTwo" presStyleCnt="0"/>
      <dgm:spPr/>
    </dgm:pt>
    <dgm:pt modelId="{64DA0C48-4D28-4D3C-B596-E8928B873022}" type="pres">
      <dgm:prSet presAssocID="{9F639996-77C2-4486-B4D2-C02194C11A50}" presName="sibSpaceTwo" presStyleCnt="0"/>
      <dgm:spPr/>
    </dgm:pt>
    <dgm:pt modelId="{7AA8F234-54F5-424B-A7AB-57958095DAFC}" type="pres">
      <dgm:prSet presAssocID="{BE9D4229-8352-47D5-B2BF-22A30BDCFD6C}" presName="vertTwo" presStyleCnt="0"/>
      <dgm:spPr/>
    </dgm:pt>
    <dgm:pt modelId="{608EAA03-22C7-4DED-9A39-7BCA152265C3}" type="pres">
      <dgm:prSet presAssocID="{BE9D4229-8352-47D5-B2BF-22A30BDCFD6C}" presName="txTwo" presStyleLbl="node2" presStyleIdx="5" presStyleCnt="7">
        <dgm:presLayoutVars>
          <dgm:chPref val="3"/>
        </dgm:presLayoutVars>
      </dgm:prSet>
      <dgm:spPr/>
    </dgm:pt>
    <dgm:pt modelId="{B4FA327C-A777-4196-909D-B1F919C439A4}" type="pres">
      <dgm:prSet presAssocID="{BE9D4229-8352-47D5-B2BF-22A30BDCFD6C}" presName="horzTwo" presStyleCnt="0"/>
      <dgm:spPr/>
    </dgm:pt>
    <dgm:pt modelId="{E0550154-729E-476B-BC9A-40975886E734}" type="pres">
      <dgm:prSet presAssocID="{7ABCC230-1C96-4BC7-B8EF-24CB664E9E97}" presName="sibSpaceTwo" presStyleCnt="0"/>
      <dgm:spPr/>
    </dgm:pt>
    <dgm:pt modelId="{2883E897-784D-4EF1-9DAF-D2812EECCC07}" type="pres">
      <dgm:prSet presAssocID="{31B944E9-62D2-4609-BD94-1F10456E8C0C}" presName="vertTwo" presStyleCnt="0"/>
      <dgm:spPr/>
    </dgm:pt>
    <dgm:pt modelId="{BD58DC59-F52C-4343-A8D0-CF1CDA4264C6}" type="pres">
      <dgm:prSet presAssocID="{31B944E9-62D2-4609-BD94-1F10456E8C0C}" presName="txTwo" presStyleLbl="node2" presStyleIdx="6" presStyleCnt="7">
        <dgm:presLayoutVars>
          <dgm:chPref val="3"/>
        </dgm:presLayoutVars>
      </dgm:prSet>
      <dgm:spPr/>
    </dgm:pt>
    <dgm:pt modelId="{CD24E3CF-5587-4CED-896F-5ED918AFB698}" type="pres">
      <dgm:prSet presAssocID="{31B944E9-62D2-4609-BD94-1F10456E8C0C}" presName="horzTwo" presStyleCnt="0"/>
      <dgm:spPr/>
    </dgm:pt>
  </dgm:ptLst>
  <dgm:cxnLst>
    <dgm:cxn modelId="{74E24802-DC57-41FF-A1E0-1BAB2A9F0FAB}" srcId="{CF786D7C-8CB5-41B4-86D5-4FCB2C7015E1}" destId="{D30C3DD8-9588-4379-84F6-D4629E16F3C7}" srcOrd="0" destOrd="0" parTransId="{3CD30EE0-527B-4B7A-A6AD-939C05781C3A}" sibTransId="{1330979D-AE6B-4C11-80FA-5ACC1C1A0313}"/>
    <dgm:cxn modelId="{0CF70B04-6689-4EED-9A98-4BDE2874C743}" srcId="{9D4C5EB7-751E-412F-99D8-D39597446E87}" destId="{CF786D7C-8CB5-41B4-86D5-4FCB2C7015E1}" srcOrd="0" destOrd="0" parTransId="{AD41ECE2-EBAF-48CD-BB7C-43D0A919DE72}" sibTransId="{70D7B251-088F-4EEA-8544-43C0D13BA65A}"/>
    <dgm:cxn modelId="{C54C1507-D15C-4433-8218-3CABBA58153F}" type="presOf" srcId="{31B944E9-62D2-4609-BD94-1F10456E8C0C}" destId="{BD58DC59-F52C-4343-A8D0-CF1CDA4264C6}" srcOrd="0" destOrd="0" presId="urn:microsoft.com/office/officeart/2005/8/layout/hierarchy4"/>
    <dgm:cxn modelId="{B423F142-B7D6-4A4D-84D5-4249FC4AF9F7}" type="presOf" srcId="{BE9D4229-8352-47D5-B2BF-22A30BDCFD6C}" destId="{608EAA03-22C7-4DED-9A39-7BCA152265C3}" srcOrd="0" destOrd="0" presId="urn:microsoft.com/office/officeart/2005/8/layout/hierarchy4"/>
    <dgm:cxn modelId="{08CBD468-4B9E-4835-A698-CD5B37C02A0F}" type="presOf" srcId="{FF1D5E76-389D-4581-8E3B-7C194C5C2AD8}" destId="{C8A28343-3C6B-4125-B112-E16E2F7C0351}" srcOrd="0" destOrd="0" presId="urn:microsoft.com/office/officeart/2005/8/layout/hierarchy4"/>
    <dgm:cxn modelId="{56986A6A-DF2A-467C-9682-F10FEF9CFFE4}" srcId="{CF786D7C-8CB5-41B4-86D5-4FCB2C7015E1}" destId="{769774C4-A626-469F-85CC-5EC042519D57}" srcOrd="1" destOrd="0" parTransId="{DE5921BF-C0A2-464D-A3CE-3D9C14080357}" sibTransId="{27D8E5A8-3ED7-4FD0-B01B-BF72C29F437E}"/>
    <dgm:cxn modelId="{8FB6E94C-A621-4A87-B15A-ED6ADD039E74}" srcId="{CF786D7C-8CB5-41B4-86D5-4FCB2C7015E1}" destId="{EBA9C269-EA0A-493C-A09F-9C8B48878CBD}" srcOrd="2" destOrd="0" parTransId="{2CDDE470-6D9C-4118-9BE0-8C480AB16E02}" sibTransId="{344970DB-D4EB-4DDD-AFBD-9B0C992165DE}"/>
    <dgm:cxn modelId="{9281C77C-0DB8-4301-BBEA-88868B84CA4D}" type="presOf" srcId="{CF786D7C-8CB5-41B4-86D5-4FCB2C7015E1}" destId="{35585C99-F4F6-44DE-86A7-B5869027EEFC}" srcOrd="0" destOrd="0" presId="urn:microsoft.com/office/officeart/2005/8/layout/hierarchy4"/>
    <dgm:cxn modelId="{3243D68F-FA92-4D07-9D62-4F945CEE70B9}" type="presOf" srcId="{9D4C5EB7-751E-412F-99D8-D39597446E87}" destId="{584B7942-476B-4EE4-9893-0040602DB57E}" srcOrd="0" destOrd="0" presId="urn:microsoft.com/office/officeart/2005/8/layout/hierarchy4"/>
    <dgm:cxn modelId="{FF58939F-7CA9-4329-84D1-1EBE2F6F4590}" type="presOf" srcId="{63619E9E-6722-4DB6-81DA-01E626876970}" destId="{D1CBA119-538F-4753-B758-480A4E639D5B}" srcOrd="0" destOrd="0" presId="urn:microsoft.com/office/officeart/2005/8/layout/hierarchy4"/>
    <dgm:cxn modelId="{715B22A1-4716-425A-8E5C-0861E741631E}" type="presOf" srcId="{D30C3DD8-9588-4379-84F6-D4629E16F3C7}" destId="{100F26AE-DE84-4B0E-B7BE-549A705CFBB8}" srcOrd="0" destOrd="0" presId="urn:microsoft.com/office/officeart/2005/8/layout/hierarchy4"/>
    <dgm:cxn modelId="{78967CB0-6860-471A-934B-8CCBB07AA4DD}" type="presOf" srcId="{EBA9C269-EA0A-493C-A09F-9C8B48878CBD}" destId="{70FC76F6-58AC-48D0-A0CD-262260E6E5E1}" srcOrd="0" destOrd="0" presId="urn:microsoft.com/office/officeart/2005/8/layout/hierarchy4"/>
    <dgm:cxn modelId="{DAB1A7B3-722C-438A-A470-CC05E6CD84BA}" srcId="{CF786D7C-8CB5-41B4-86D5-4FCB2C7015E1}" destId="{FF1D5E76-389D-4581-8E3B-7C194C5C2AD8}" srcOrd="4" destOrd="0" parTransId="{F07AAD21-34F5-4894-9F92-CA9A65A1DB52}" sibTransId="{9F639996-77C2-4486-B4D2-C02194C11A50}"/>
    <dgm:cxn modelId="{DCACBBC2-7688-452D-BA01-4734A1264927}" srcId="{CF786D7C-8CB5-41B4-86D5-4FCB2C7015E1}" destId="{31B944E9-62D2-4609-BD94-1F10456E8C0C}" srcOrd="6" destOrd="0" parTransId="{02DEB0F2-AEF8-4CB4-858C-AC2D5E8F3461}" sibTransId="{0271890C-9CC3-46C3-9330-07D3FEC73AD7}"/>
    <dgm:cxn modelId="{000D6CC5-22FD-407D-A163-8C6C1E482219}" srcId="{CF786D7C-8CB5-41B4-86D5-4FCB2C7015E1}" destId="{63619E9E-6722-4DB6-81DA-01E626876970}" srcOrd="3" destOrd="0" parTransId="{E9A726A1-B3E8-4E59-9B6A-8709F394E4FA}" sibTransId="{B7F6D1AB-F30C-4427-B5A9-4BC447D78F34}"/>
    <dgm:cxn modelId="{20EAB8C6-F8E7-46BF-9BD6-26C92871FFC1}" srcId="{CF786D7C-8CB5-41B4-86D5-4FCB2C7015E1}" destId="{BE9D4229-8352-47D5-B2BF-22A30BDCFD6C}" srcOrd="5" destOrd="0" parTransId="{74AECA3B-C5D2-4689-890E-3CD0270BC53E}" sibTransId="{7ABCC230-1C96-4BC7-B8EF-24CB664E9E97}"/>
    <dgm:cxn modelId="{6BDAD6D4-0250-44C5-B296-CA1462978C37}" type="presOf" srcId="{769774C4-A626-469F-85CC-5EC042519D57}" destId="{87DB76E7-2276-42C2-939C-603F70B5D108}" srcOrd="0" destOrd="0" presId="urn:microsoft.com/office/officeart/2005/8/layout/hierarchy4"/>
    <dgm:cxn modelId="{94AAC451-BE3C-4671-9557-A21F0DBA9DC2}" type="presParOf" srcId="{584B7942-476B-4EE4-9893-0040602DB57E}" destId="{0C14F0FF-448B-4C65-AE56-0394BCC5F3E0}" srcOrd="0" destOrd="0" presId="urn:microsoft.com/office/officeart/2005/8/layout/hierarchy4"/>
    <dgm:cxn modelId="{80F70874-655F-4659-938A-FC2586C942AB}" type="presParOf" srcId="{0C14F0FF-448B-4C65-AE56-0394BCC5F3E0}" destId="{35585C99-F4F6-44DE-86A7-B5869027EEFC}" srcOrd="0" destOrd="0" presId="urn:microsoft.com/office/officeart/2005/8/layout/hierarchy4"/>
    <dgm:cxn modelId="{D9166417-73C5-40DA-86F9-A66339AA84F6}" type="presParOf" srcId="{0C14F0FF-448B-4C65-AE56-0394BCC5F3E0}" destId="{3D525223-663C-4775-B212-54208C4C4194}" srcOrd="1" destOrd="0" presId="urn:microsoft.com/office/officeart/2005/8/layout/hierarchy4"/>
    <dgm:cxn modelId="{D0FE2B86-9EB1-4889-AE6A-58944501EB90}" type="presParOf" srcId="{0C14F0FF-448B-4C65-AE56-0394BCC5F3E0}" destId="{9167AEC8-48B6-4262-9252-2EEE46433640}" srcOrd="2" destOrd="0" presId="urn:microsoft.com/office/officeart/2005/8/layout/hierarchy4"/>
    <dgm:cxn modelId="{DF3005C5-E367-421E-97AF-74930033ED11}" type="presParOf" srcId="{9167AEC8-48B6-4262-9252-2EEE46433640}" destId="{F429A56F-1ED1-4C17-99CB-519207453366}" srcOrd="0" destOrd="0" presId="urn:microsoft.com/office/officeart/2005/8/layout/hierarchy4"/>
    <dgm:cxn modelId="{4176133D-53DA-4133-819B-2B022B888D3A}" type="presParOf" srcId="{F429A56F-1ED1-4C17-99CB-519207453366}" destId="{100F26AE-DE84-4B0E-B7BE-549A705CFBB8}" srcOrd="0" destOrd="0" presId="urn:microsoft.com/office/officeart/2005/8/layout/hierarchy4"/>
    <dgm:cxn modelId="{B548CEC2-B7FA-49D7-A40B-0B95798B4069}" type="presParOf" srcId="{F429A56F-1ED1-4C17-99CB-519207453366}" destId="{2112D8AF-3C7D-48CF-A00B-13070B1ACA10}" srcOrd="1" destOrd="0" presId="urn:microsoft.com/office/officeart/2005/8/layout/hierarchy4"/>
    <dgm:cxn modelId="{0C3CF53E-FCAD-4102-9674-608C5CA09428}" type="presParOf" srcId="{9167AEC8-48B6-4262-9252-2EEE46433640}" destId="{E397346E-68A0-4745-B166-0FEA69953FE8}" srcOrd="1" destOrd="0" presId="urn:microsoft.com/office/officeart/2005/8/layout/hierarchy4"/>
    <dgm:cxn modelId="{885C3156-D727-429E-86E0-26425063049F}" type="presParOf" srcId="{9167AEC8-48B6-4262-9252-2EEE46433640}" destId="{CEB2C16D-914E-40FB-8FD7-C52048FE921C}" srcOrd="2" destOrd="0" presId="urn:microsoft.com/office/officeart/2005/8/layout/hierarchy4"/>
    <dgm:cxn modelId="{4D215FB7-4334-418A-B6DB-14E021A8A493}" type="presParOf" srcId="{CEB2C16D-914E-40FB-8FD7-C52048FE921C}" destId="{87DB76E7-2276-42C2-939C-603F70B5D108}" srcOrd="0" destOrd="0" presId="urn:microsoft.com/office/officeart/2005/8/layout/hierarchy4"/>
    <dgm:cxn modelId="{9ACE60B5-E5C5-4BDE-A141-C050349274FD}" type="presParOf" srcId="{CEB2C16D-914E-40FB-8FD7-C52048FE921C}" destId="{C6698D1A-DF23-43C6-BA6C-E1A3F7E271A5}" srcOrd="1" destOrd="0" presId="urn:microsoft.com/office/officeart/2005/8/layout/hierarchy4"/>
    <dgm:cxn modelId="{4EC55DBC-2A68-4BDB-8AC9-B42ECFD65353}" type="presParOf" srcId="{9167AEC8-48B6-4262-9252-2EEE46433640}" destId="{6146306C-7A38-4174-9640-2233944FE0A7}" srcOrd="3" destOrd="0" presId="urn:microsoft.com/office/officeart/2005/8/layout/hierarchy4"/>
    <dgm:cxn modelId="{EB5D72A7-BC1F-45B9-8FDD-4C94D83AFD5B}" type="presParOf" srcId="{9167AEC8-48B6-4262-9252-2EEE46433640}" destId="{AD3B04CA-725F-43C4-844A-3AAB55B15C5A}" srcOrd="4" destOrd="0" presId="urn:microsoft.com/office/officeart/2005/8/layout/hierarchy4"/>
    <dgm:cxn modelId="{276392D7-7449-4C3E-B79E-30978E5E3B0F}" type="presParOf" srcId="{AD3B04CA-725F-43C4-844A-3AAB55B15C5A}" destId="{70FC76F6-58AC-48D0-A0CD-262260E6E5E1}" srcOrd="0" destOrd="0" presId="urn:microsoft.com/office/officeart/2005/8/layout/hierarchy4"/>
    <dgm:cxn modelId="{05A35C08-4C1F-4DC0-A165-66D19CE93F5B}" type="presParOf" srcId="{AD3B04CA-725F-43C4-844A-3AAB55B15C5A}" destId="{D9024418-591C-4B40-9387-81DE8858EB54}" srcOrd="1" destOrd="0" presId="urn:microsoft.com/office/officeart/2005/8/layout/hierarchy4"/>
    <dgm:cxn modelId="{BD764CA6-ECF9-4869-A193-524224FD5505}" type="presParOf" srcId="{9167AEC8-48B6-4262-9252-2EEE46433640}" destId="{7EE09172-D0B5-466B-8932-94652DD628C8}" srcOrd="5" destOrd="0" presId="urn:microsoft.com/office/officeart/2005/8/layout/hierarchy4"/>
    <dgm:cxn modelId="{1C31B3FC-CE55-4757-A69E-4ED5FDFE8D9A}" type="presParOf" srcId="{9167AEC8-48B6-4262-9252-2EEE46433640}" destId="{7197309D-D0B7-4574-8E59-04DB1CBC177E}" srcOrd="6" destOrd="0" presId="urn:microsoft.com/office/officeart/2005/8/layout/hierarchy4"/>
    <dgm:cxn modelId="{14E35452-7CB7-4976-8FFA-12E71841DD20}" type="presParOf" srcId="{7197309D-D0B7-4574-8E59-04DB1CBC177E}" destId="{D1CBA119-538F-4753-B758-480A4E639D5B}" srcOrd="0" destOrd="0" presId="urn:microsoft.com/office/officeart/2005/8/layout/hierarchy4"/>
    <dgm:cxn modelId="{CC04A25C-BF71-4D75-923F-6DCB7487CC9B}" type="presParOf" srcId="{7197309D-D0B7-4574-8E59-04DB1CBC177E}" destId="{32A9371C-9686-45C0-B62E-5D623B648830}" srcOrd="1" destOrd="0" presId="urn:microsoft.com/office/officeart/2005/8/layout/hierarchy4"/>
    <dgm:cxn modelId="{8275C5AA-81B7-428E-BC57-2E73D413BA00}" type="presParOf" srcId="{9167AEC8-48B6-4262-9252-2EEE46433640}" destId="{8A80CAB3-3B01-490F-8270-29289F96E283}" srcOrd="7" destOrd="0" presId="urn:microsoft.com/office/officeart/2005/8/layout/hierarchy4"/>
    <dgm:cxn modelId="{82C30E43-21CB-422B-B145-92EBF63217F0}" type="presParOf" srcId="{9167AEC8-48B6-4262-9252-2EEE46433640}" destId="{FBA7DBD0-3DCF-4B0A-85E8-02901C552609}" srcOrd="8" destOrd="0" presId="urn:microsoft.com/office/officeart/2005/8/layout/hierarchy4"/>
    <dgm:cxn modelId="{16C2C441-316F-47CA-A7D9-E1444BA091E5}" type="presParOf" srcId="{FBA7DBD0-3DCF-4B0A-85E8-02901C552609}" destId="{C8A28343-3C6B-4125-B112-E16E2F7C0351}" srcOrd="0" destOrd="0" presId="urn:microsoft.com/office/officeart/2005/8/layout/hierarchy4"/>
    <dgm:cxn modelId="{4C545649-BF62-40A7-B30C-7D168BF1C439}" type="presParOf" srcId="{FBA7DBD0-3DCF-4B0A-85E8-02901C552609}" destId="{51EBAD02-4C10-4F96-985A-280B2570CB61}" srcOrd="1" destOrd="0" presId="urn:microsoft.com/office/officeart/2005/8/layout/hierarchy4"/>
    <dgm:cxn modelId="{74DF8059-A74D-44DC-8679-243AE95168B8}" type="presParOf" srcId="{9167AEC8-48B6-4262-9252-2EEE46433640}" destId="{64DA0C48-4D28-4D3C-B596-E8928B873022}" srcOrd="9" destOrd="0" presId="urn:microsoft.com/office/officeart/2005/8/layout/hierarchy4"/>
    <dgm:cxn modelId="{A4F8F52A-6F2A-4DA9-BD9B-510E5EADB210}" type="presParOf" srcId="{9167AEC8-48B6-4262-9252-2EEE46433640}" destId="{7AA8F234-54F5-424B-A7AB-57958095DAFC}" srcOrd="10" destOrd="0" presId="urn:microsoft.com/office/officeart/2005/8/layout/hierarchy4"/>
    <dgm:cxn modelId="{D584ACE4-B2C3-4D31-AAB1-7E03019C6380}" type="presParOf" srcId="{7AA8F234-54F5-424B-A7AB-57958095DAFC}" destId="{608EAA03-22C7-4DED-9A39-7BCA152265C3}" srcOrd="0" destOrd="0" presId="urn:microsoft.com/office/officeart/2005/8/layout/hierarchy4"/>
    <dgm:cxn modelId="{B29E1E9E-484E-4FC1-A355-89A4FC951CC1}" type="presParOf" srcId="{7AA8F234-54F5-424B-A7AB-57958095DAFC}" destId="{B4FA327C-A777-4196-909D-B1F919C439A4}" srcOrd="1" destOrd="0" presId="urn:microsoft.com/office/officeart/2005/8/layout/hierarchy4"/>
    <dgm:cxn modelId="{CD4F8941-C4AF-40F2-95F3-9734E171151A}" type="presParOf" srcId="{9167AEC8-48B6-4262-9252-2EEE46433640}" destId="{E0550154-729E-476B-BC9A-40975886E734}" srcOrd="11" destOrd="0" presId="urn:microsoft.com/office/officeart/2005/8/layout/hierarchy4"/>
    <dgm:cxn modelId="{4877337B-2328-4357-88EF-2BA0695C3D4D}" type="presParOf" srcId="{9167AEC8-48B6-4262-9252-2EEE46433640}" destId="{2883E897-784D-4EF1-9DAF-D2812EECCC07}" srcOrd="12" destOrd="0" presId="urn:microsoft.com/office/officeart/2005/8/layout/hierarchy4"/>
    <dgm:cxn modelId="{DCAFEB72-0507-4CD6-9D89-2604C01DC9E7}" type="presParOf" srcId="{2883E897-784D-4EF1-9DAF-D2812EECCC07}" destId="{BD58DC59-F52C-4343-A8D0-CF1CDA4264C6}" srcOrd="0" destOrd="0" presId="urn:microsoft.com/office/officeart/2005/8/layout/hierarchy4"/>
    <dgm:cxn modelId="{48F7A8DA-A6F1-4DDA-877C-E31299030CEC}" type="presParOf" srcId="{2883E897-784D-4EF1-9DAF-D2812EECCC07}" destId="{CD24E3CF-5587-4CED-896F-5ED918AFB69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EEFA5F3-CB1F-4D41-9676-62205BDC0E81}" type="doc">
      <dgm:prSet loTypeId="urn:microsoft.com/office/officeart/2009/3/layout/StepUpProcess" loCatId="process" qsTypeId="urn:microsoft.com/office/officeart/2005/8/quickstyle/simple1" qsCatId="simple" csTypeId="urn:microsoft.com/office/officeart/2005/8/colors/accent1_2" csCatId="accent1"/>
      <dgm:spPr/>
      <dgm:t>
        <a:bodyPr/>
        <a:lstStyle/>
        <a:p>
          <a:endParaRPr lang="ru-KZ"/>
        </a:p>
      </dgm:t>
    </dgm:pt>
    <dgm:pt modelId="{AE07FCB0-A7BB-4659-981B-F7B8CE675DC3}">
      <dgm:prSet custT="1"/>
      <dgm:spPr/>
      <dgm:t>
        <a:bodyPr/>
        <a:lstStyle/>
        <a:p>
          <a:r>
            <a:rPr lang="ru-RU" sz="1400" b="1">
              <a:latin typeface="Times New Roman" panose="02020603050405020304" pitchFamily="18" charset="0"/>
              <a:cs typeface="Times New Roman" panose="02020603050405020304" pitchFamily="18" charset="0"/>
            </a:rPr>
            <a:t>1.</a:t>
          </a:r>
          <a:r>
            <a:rPr lang="ru-RU" sz="1400">
              <a:latin typeface="Times New Roman" panose="02020603050405020304" pitchFamily="18" charset="0"/>
              <a:cs typeface="Times New Roman" panose="02020603050405020304" pitchFamily="18" charset="0"/>
            </a:rPr>
            <a:t> ЗТ мүлкiнің меншiк иесі немесе оны тарату туралы шешiм қабылдаған орган бұл туралы әдiлет органына, тіркеу орны бойынша мемлекеттік кіріс органына дереу жазбаша түрде немесе электрондық цифрлық қолтаңбаны қолдана отырып, интернет-ресурс арқылы хабарлауға мiндеттi.</a:t>
          </a:r>
          <a:endParaRPr lang="ru-KZ" sz="1400">
            <a:latin typeface="Times New Roman" panose="02020603050405020304" pitchFamily="18" charset="0"/>
            <a:cs typeface="Times New Roman" panose="02020603050405020304" pitchFamily="18" charset="0"/>
          </a:endParaRPr>
        </a:p>
      </dgm:t>
    </dgm:pt>
    <dgm:pt modelId="{20BECE01-0D7E-4748-949B-D907EDBC7431}" type="parTrans" cxnId="{54A67CE9-7645-4E65-9ADB-6DB9E658F237}">
      <dgm:prSet/>
      <dgm:spPr/>
      <dgm:t>
        <a:bodyPr/>
        <a:lstStyle/>
        <a:p>
          <a:endParaRPr lang="ru-KZ" sz="1400">
            <a:latin typeface="Times New Roman" panose="02020603050405020304" pitchFamily="18" charset="0"/>
            <a:cs typeface="Times New Roman" panose="02020603050405020304" pitchFamily="18" charset="0"/>
          </a:endParaRPr>
        </a:p>
      </dgm:t>
    </dgm:pt>
    <dgm:pt modelId="{9ADC5D34-AE73-4CAF-B020-88675CC6C7FE}" type="sibTrans" cxnId="{54A67CE9-7645-4E65-9ADB-6DB9E658F237}">
      <dgm:prSet/>
      <dgm:spPr/>
      <dgm:t>
        <a:bodyPr/>
        <a:lstStyle/>
        <a:p>
          <a:endParaRPr lang="ru-KZ" sz="1400">
            <a:latin typeface="Times New Roman" panose="02020603050405020304" pitchFamily="18" charset="0"/>
            <a:cs typeface="Times New Roman" panose="02020603050405020304" pitchFamily="18" charset="0"/>
          </a:endParaRPr>
        </a:p>
      </dgm:t>
    </dgm:pt>
    <dgm:pt modelId="{FA860DFD-E723-4079-BCF8-6EF72DAC4E88}">
      <dgm:prSet custT="1"/>
      <dgm:spPr/>
      <dgm:t>
        <a:bodyPr/>
        <a:lstStyle/>
        <a:p>
          <a:r>
            <a:rPr lang="ru-RU" sz="1400" b="1">
              <a:latin typeface="Times New Roman" panose="02020603050405020304" pitchFamily="18" charset="0"/>
              <a:cs typeface="Times New Roman" panose="02020603050405020304" pitchFamily="18" charset="0"/>
            </a:rPr>
            <a:t>2.</a:t>
          </a:r>
          <a:r>
            <a:rPr lang="ru-RU" sz="1400">
              <a:latin typeface="Times New Roman" panose="02020603050405020304" pitchFamily="18" charset="0"/>
              <a:cs typeface="Times New Roman" panose="02020603050405020304" pitchFamily="18" charset="0"/>
            </a:rPr>
            <a:t> ЗТ мүлкiн меншiктенушi немесе оны тарату туралы шешiм қабылдаған орган тарату комиссиясын құрады және Азаматтық Кодекске сәйкес тарату тәртiбi мен мерзiмiн белгiлейдi. Тарату комиссиясы құрылған кезден бастап ЗТ-ның мүлкiн және iстерiн басқару жөнiндегі өкiлеттiк соған ауысады. Тарату комиссиясы сотта таратылатын ЗТ атынан әрекет етедi. </a:t>
          </a:r>
          <a:endParaRPr lang="ru-KZ" sz="1400">
            <a:latin typeface="Times New Roman" panose="02020603050405020304" pitchFamily="18" charset="0"/>
            <a:cs typeface="Times New Roman" panose="02020603050405020304" pitchFamily="18" charset="0"/>
          </a:endParaRPr>
        </a:p>
      </dgm:t>
    </dgm:pt>
    <dgm:pt modelId="{372627B6-8256-4876-A5CA-495F3F22A580}" type="parTrans" cxnId="{823F5938-FC9A-485A-9E83-88EBF7F56578}">
      <dgm:prSet/>
      <dgm:spPr/>
      <dgm:t>
        <a:bodyPr/>
        <a:lstStyle/>
        <a:p>
          <a:endParaRPr lang="ru-KZ" sz="1400">
            <a:latin typeface="Times New Roman" panose="02020603050405020304" pitchFamily="18" charset="0"/>
            <a:cs typeface="Times New Roman" panose="02020603050405020304" pitchFamily="18" charset="0"/>
          </a:endParaRPr>
        </a:p>
      </dgm:t>
    </dgm:pt>
    <dgm:pt modelId="{647E5271-53B9-4A5B-8AAF-3856A05A8716}" type="sibTrans" cxnId="{823F5938-FC9A-485A-9E83-88EBF7F56578}">
      <dgm:prSet/>
      <dgm:spPr/>
      <dgm:t>
        <a:bodyPr/>
        <a:lstStyle/>
        <a:p>
          <a:endParaRPr lang="ru-KZ" sz="1400">
            <a:latin typeface="Times New Roman" panose="02020603050405020304" pitchFamily="18" charset="0"/>
            <a:cs typeface="Times New Roman" panose="02020603050405020304" pitchFamily="18" charset="0"/>
          </a:endParaRPr>
        </a:p>
      </dgm:t>
    </dgm:pt>
    <dgm:pt modelId="{86745474-98E7-49DF-B285-0C8CC209A781}">
      <dgm:prSet custT="1"/>
      <dgm:spPr/>
      <dgm:t>
        <a:bodyPr/>
        <a:lstStyle/>
        <a:p>
          <a:r>
            <a:rPr lang="ru-RU" sz="1400" b="1">
              <a:latin typeface="Times New Roman" panose="02020603050405020304" pitchFamily="18" charset="0"/>
              <a:cs typeface="Times New Roman" panose="02020603050405020304" pitchFamily="18" charset="0"/>
            </a:rPr>
            <a:t>3.</a:t>
          </a:r>
          <a:r>
            <a:rPr lang="ru-RU" sz="1400">
              <a:latin typeface="Times New Roman" panose="02020603050405020304" pitchFamily="18" charset="0"/>
              <a:cs typeface="Times New Roman" panose="02020603050405020304" pitchFamily="18" charset="0"/>
            </a:rPr>
            <a:t>Тарату комиссиясы ЗТ-ны тарату, сондай-ақ оның кредиторларының талаптарын мәлiмдеу тәртiбi мен мерзiмi туралы ақпаратты ҚР-ның барлық аумағына таралатын мерзімді баспасөз басылымдарында жариялайды. Банкроттық жағдайларын қоспағанда, талаптарды мәлiмдеу мерзiмi тарату туралы хабарландыру жарияланған кезден бастап екi айдан кем болмауы тиіс. Тарату комиссиясы несие берушiлердi анықтау және қарыздарын алу үшiн шаралар қолданады, сондай-ақ несие берушiлерге ЗТ-ның таратылғандығы туралы жазбаша хабарлайды. </a:t>
          </a:r>
          <a:endParaRPr lang="ru-KZ" sz="1400">
            <a:latin typeface="Times New Roman" panose="02020603050405020304" pitchFamily="18" charset="0"/>
            <a:cs typeface="Times New Roman" panose="02020603050405020304" pitchFamily="18" charset="0"/>
          </a:endParaRPr>
        </a:p>
      </dgm:t>
    </dgm:pt>
    <dgm:pt modelId="{CDF0131D-DC6D-4BA8-8E2A-37CF9F2C33E4}" type="parTrans" cxnId="{94AED7F2-6399-4F59-A7F8-4F1C7B6853BB}">
      <dgm:prSet/>
      <dgm:spPr/>
      <dgm:t>
        <a:bodyPr/>
        <a:lstStyle/>
        <a:p>
          <a:endParaRPr lang="ru-KZ" sz="1400">
            <a:latin typeface="Times New Roman" panose="02020603050405020304" pitchFamily="18" charset="0"/>
            <a:cs typeface="Times New Roman" panose="02020603050405020304" pitchFamily="18" charset="0"/>
          </a:endParaRPr>
        </a:p>
      </dgm:t>
    </dgm:pt>
    <dgm:pt modelId="{C29D5EA1-8D08-4BFD-B36A-A490BE8F9C78}" type="sibTrans" cxnId="{94AED7F2-6399-4F59-A7F8-4F1C7B6853BB}">
      <dgm:prSet/>
      <dgm:spPr/>
      <dgm:t>
        <a:bodyPr/>
        <a:lstStyle/>
        <a:p>
          <a:endParaRPr lang="ru-KZ" sz="1400">
            <a:latin typeface="Times New Roman" panose="02020603050405020304" pitchFamily="18" charset="0"/>
            <a:cs typeface="Times New Roman" panose="02020603050405020304" pitchFamily="18" charset="0"/>
          </a:endParaRPr>
        </a:p>
      </dgm:t>
    </dgm:pt>
    <dgm:pt modelId="{A8475933-F3CC-4D4C-8C90-0C244ADBF4F5}">
      <dgm:prSet custT="1"/>
      <dgm:spPr/>
      <dgm:t>
        <a:bodyPr/>
        <a:lstStyle/>
        <a:p>
          <a:r>
            <a:rPr lang="ru-RU" sz="1400" b="1">
              <a:latin typeface="Times New Roman" panose="02020603050405020304" pitchFamily="18" charset="0"/>
              <a:cs typeface="Times New Roman" panose="02020603050405020304" pitchFamily="18" charset="0"/>
            </a:rPr>
            <a:t>4.</a:t>
          </a:r>
          <a:r>
            <a:rPr lang="ru-RU" sz="1400">
              <a:latin typeface="Times New Roman" panose="02020603050405020304" pitchFamily="18" charset="0"/>
              <a:cs typeface="Times New Roman" panose="02020603050405020304" pitchFamily="18" charset="0"/>
            </a:rPr>
            <a:t>Несие берушiлер талаптарын қоюға арналған мерзiм аяқталғаннан кейiн тарату комиссиясы аралық тарату балансын жасайды, онда таратылатын ЗТ мүлкiнiң құрамы, несие берушiлер қойған талаптар тiзбесi, сондай-ақ оларды қарау нәтижелерi туралы мәлiметтер болады</a:t>
          </a:r>
          <a:endParaRPr lang="ru-KZ" sz="1400">
            <a:latin typeface="Times New Roman" panose="02020603050405020304" pitchFamily="18" charset="0"/>
            <a:cs typeface="Times New Roman" panose="02020603050405020304" pitchFamily="18" charset="0"/>
          </a:endParaRPr>
        </a:p>
      </dgm:t>
    </dgm:pt>
    <dgm:pt modelId="{61399F85-C12D-4389-A7B8-E8A8EE55EBE9}" type="parTrans" cxnId="{0BF281B2-5068-4E4A-9457-6582919D04AA}">
      <dgm:prSet/>
      <dgm:spPr/>
      <dgm:t>
        <a:bodyPr/>
        <a:lstStyle/>
        <a:p>
          <a:endParaRPr lang="ru-KZ" sz="1400">
            <a:latin typeface="Times New Roman" panose="02020603050405020304" pitchFamily="18" charset="0"/>
            <a:cs typeface="Times New Roman" panose="02020603050405020304" pitchFamily="18" charset="0"/>
          </a:endParaRPr>
        </a:p>
      </dgm:t>
    </dgm:pt>
    <dgm:pt modelId="{91FB0136-3C5F-4076-92BE-0396D0C7CF11}" type="sibTrans" cxnId="{0BF281B2-5068-4E4A-9457-6582919D04AA}">
      <dgm:prSet/>
      <dgm:spPr/>
      <dgm:t>
        <a:bodyPr/>
        <a:lstStyle/>
        <a:p>
          <a:endParaRPr lang="ru-KZ" sz="1400">
            <a:latin typeface="Times New Roman" panose="02020603050405020304" pitchFamily="18" charset="0"/>
            <a:cs typeface="Times New Roman" panose="02020603050405020304" pitchFamily="18" charset="0"/>
          </a:endParaRPr>
        </a:p>
      </dgm:t>
    </dgm:pt>
    <dgm:pt modelId="{BE6D472E-3BA5-4EF1-9C23-0C39ED62D3C9}" type="pres">
      <dgm:prSet presAssocID="{FEEFA5F3-CB1F-4D41-9676-62205BDC0E81}" presName="rootnode" presStyleCnt="0">
        <dgm:presLayoutVars>
          <dgm:chMax/>
          <dgm:chPref/>
          <dgm:dir/>
          <dgm:animLvl val="lvl"/>
        </dgm:presLayoutVars>
      </dgm:prSet>
      <dgm:spPr/>
    </dgm:pt>
    <dgm:pt modelId="{60B31AC4-25FB-49FC-B53A-5DE5392F02E9}" type="pres">
      <dgm:prSet presAssocID="{AE07FCB0-A7BB-4659-981B-F7B8CE675DC3}" presName="composite" presStyleCnt="0"/>
      <dgm:spPr/>
    </dgm:pt>
    <dgm:pt modelId="{5EDBE3EA-AAD8-4DA6-9F11-9BF00C57BEC1}" type="pres">
      <dgm:prSet presAssocID="{AE07FCB0-A7BB-4659-981B-F7B8CE675DC3}" presName="LShape" presStyleLbl="alignNode1" presStyleIdx="0" presStyleCnt="7"/>
      <dgm:spPr/>
    </dgm:pt>
    <dgm:pt modelId="{7738CE00-B4A1-4277-823C-5E0F029C588B}" type="pres">
      <dgm:prSet presAssocID="{AE07FCB0-A7BB-4659-981B-F7B8CE675DC3}" presName="ParentText" presStyleLbl="revTx" presStyleIdx="0" presStyleCnt="4">
        <dgm:presLayoutVars>
          <dgm:chMax val="0"/>
          <dgm:chPref val="0"/>
          <dgm:bulletEnabled val="1"/>
        </dgm:presLayoutVars>
      </dgm:prSet>
      <dgm:spPr/>
    </dgm:pt>
    <dgm:pt modelId="{363F4F57-838E-4358-B7E9-E220D198D475}" type="pres">
      <dgm:prSet presAssocID="{AE07FCB0-A7BB-4659-981B-F7B8CE675DC3}" presName="Triangle" presStyleLbl="alignNode1" presStyleIdx="1" presStyleCnt="7"/>
      <dgm:spPr/>
    </dgm:pt>
    <dgm:pt modelId="{4FB8D5CF-106A-43A1-AF22-79A963BC4A0F}" type="pres">
      <dgm:prSet presAssocID="{9ADC5D34-AE73-4CAF-B020-88675CC6C7FE}" presName="sibTrans" presStyleCnt="0"/>
      <dgm:spPr/>
    </dgm:pt>
    <dgm:pt modelId="{45A96033-CB60-4AF1-91BA-89729DE5DE4A}" type="pres">
      <dgm:prSet presAssocID="{9ADC5D34-AE73-4CAF-B020-88675CC6C7FE}" presName="space" presStyleCnt="0"/>
      <dgm:spPr/>
    </dgm:pt>
    <dgm:pt modelId="{3B913B1C-D33D-4E4F-B21A-127C8461014A}" type="pres">
      <dgm:prSet presAssocID="{FA860DFD-E723-4079-BCF8-6EF72DAC4E88}" presName="composite" presStyleCnt="0"/>
      <dgm:spPr/>
    </dgm:pt>
    <dgm:pt modelId="{D40C623E-1F80-4C31-8A8D-3529CF07D7D2}" type="pres">
      <dgm:prSet presAssocID="{FA860DFD-E723-4079-BCF8-6EF72DAC4E88}" presName="LShape" presStyleLbl="alignNode1" presStyleIdx="2" presStyleCnt="7"/>
      <dgm:spPr/>
    </dgm:pt>
    <dgm:pt modelId="{9B80BCC0-87E6-4F5C-93E4-19C69ABF6DC0}" type="pres">
      <dgm:prSet presAssocID="{FA860DFD-E723-4079-BCF8-6EF72DAC4E88}" presName="ParentText" presStyleLbl="revTx" presStyleIdx="1" presStyleCnt="4">
        <dgm:presLayoutVars>
          <dgm:chMax val="0"/>
          <dgm:chPref val="0"/>
          <dgm:bulletEnabled val="1"/>
        </dgm:presLayoutVars>
      </dgm:prSet>
      <dgm:spPr/>
    </dgm:pt>
    <dgm:pt modelId="{97F48208-FCB9-4B5D-9468-E3E9459093B2}" type="pres">
      <dgm:prSet presAssocID="{FA860DFD-E723-4079-BCF8-6EF72DAC4E88}" presName="Triangle" presStyleLbl="alignNode1" presStyleIdx="3" presStyleCnt="7"/>
      <dgm:spPr/>
    </dgm:pt>
    <dgm:pt modelId="{37494C88-8C48-4272-AAAF-0DFD6CB3D9E0}" type="pres">
      <dgm:prSet presAssocID="{647E5271-53B9-4A5B-8AAF-3856A05A8716}" presName="sibTrans" presStyleCnt="0"/>
      <dgm:spPr/>
    </dgm:pt>
    <dgm:pt modelId="{43623399-2EBA-44C0-949D-1BA2786B0EB5}" type="pres">
      <dgm:prSet presAssocID="{647E5271-53B9-4A5B-8AAF-3856A05A8716}" presName="space" presStyleCnt="0"/>
      <dgm:spPr/>
    </dgm:pt>
    <dgm:pt modelId="{2BE05989-870D-4D1A-BD90-73222411007F}" type="pres">
      <dgm:prSet presAssocID="{86745474-98E7-49DF-B285-0C8CC209A781}" presName="composite" presStyleCnt="0"/>
      <dgm:spPr/>
    </dgm:pt>
    <dgm:pt modelId="{E1E5BB06-BC28-4EF6-9AF7-C943669CD854}" type="pres">
      <dgm:prSet presAssocID="{86745474-98E7-49DF-B285-0C8CC209A781}" presName="LShape" presStyleLbl="alignNode1" presStyleIdx="4" presStyleCnt="7"/>
      <dgm:spPr/>
    </dgm:pt>
    <dgm:pt modelId="{222DB926-E5E1-43CA-9280-088CD2C2EB4F}" type="pres">
      <dgm:prSet presAssocID="{86745474-98E7-49DF-B285-0C8CC209A781}" presName="ParentText" presStyleLbl="revTx" presStyleIdx="2" presStyleCnt="4">
        <dgm:presLayoutVars>
          <dgm:chMax val="0"/>
          <dgm:chPref val="0"/>
          <dgm:bulletEnabled val="1"/>
        </dgm:presLayoutVars>
      </dgm:prSet>
      <dgm:spPr/>
    </dgm:pt>
    <dgm:pt modelId="{5ECCD78C-AAA4-4F99-877F-D956D76EE9D2}" type="pres">
      <dgm:prSet presAssocID="{86745474-98E7-49DF-B285-0C8CC209A781}" presName="Triangle" presStyleLbl="alignNode1" presStyleIdx="5" presStyleCnt="7"/>
      <dgm:spPr/>
    </dgm:pt>
    <dgm:pt modelId="{6B1D822F-2FE5-4C1F-A740-A375D8AA7D0A}" type="pres">
      <dgm:prSet presAssocID="{C29D5EA1-8D08-4BFD-B36A-A490BE8F9C78}" presName="sibTrans" presStyleCnt="0"/>
      <dgm:spPr/>
    </dgm:pt>
    <dgm:pt modelId="{3E07D782-6A98-4961-B5A1-2DA882AA5886}" type="pres">
      <dgm:prSet presAssocID="{C29D5EA1-8D08-4BFD-B36A-A490BE8F9C78}" presName="space" presStyleCnt="0"/>
      <dgm:spPr/>
    </dgm:pt>
    <dgm:pt modelId="{6FE5379E-1FD4-45BA-9BB0-8E89821687C8}" type="pres">
      <dgm:prSet presAssocID="{A8475933-F3CC-4D4C-8C90-0C244ADBF4F5}" presName="composite" presStyleCnt="0"/>
      <dgm:spPr/>
    </dgm:pt>
    <dgm:pt modelId="{418E26AF-EB45-4551-A827-3EB6683ACCB1}" type="pres">
      <dgm:prSet presAssocID="{A8475933-F3CC-4D4C-8C90-0C244ADBF4F5}" presName="LShape" presStyleLbl="alignNode1" presStyleIdx="6" presStyleCnt="7"/>
      <dgm:spPr/>
    </dgm:pt>
    <dgm:pt modelId="{94B015FF-1B28-42AC-9D9E-2FBE16CA8AE6}" type="pres">
      <dgm:prSet presAssocID="{A8475933-F3CC-4D4C-8C90-0C244ADBF4F5}" presName="ParentText" presStyleLbl="revTx" presStyleIdx="3" presStyleCnt="4">
        <dgm:presLayoutVars>
          <dgm:chMax val="0"/>
          <dgm:chPref val="0"/>
          <dgm:bulletEnabled val="1"/>
        </dgm:presLayoutVars>
      </dgm:prSet>
      <dgm:spPr/>
    </dgm:pt>
  </dgm:ptLst>
  <dgm:cxnLst>
    <dgm:cxn modelId="{458DAB04-C3FF-492D-A602-0CEF8A8AA4AF}" type="presOf" srcId="{FA860DFD-E723-4079-BCF8-6EF72DAC4E88}" destId="{9B80BCC0-87E6-4F5C-93E4-19C69ABF6DC0}" srcOrd="0" destOrd="0" presId="urn:microsoft.com/office/officeart/2009/3/layout/StepUpProcess"/>
    <dgm:cxn modelId="{5E49A229-8AFF-43CB-B679-E5EAB0BEC5CE}" type="presOf" srcId="{A8475933-F3CC-4D4C-8C90-0C244ADBF4F5}" destId="{94B015FF-1B28-42AC-9D9E-2FBE16CA8AE6}" srcOrd="0" destOrd="0" presId="urn:microsoft.com/office/officeart/2009/3/layout/StepUpProcess"/>
    <dgm:cxn modelId="{C5E4D834-724F-4310-A711-83710826B4C4}" type="presOf" srcId="{FEEFA5F3-CB1F-4D41-9676-62205BDC0E81}" destId="{BE6D472E-3BA5-4EF1-9C23-0C39ED62D3C9}" srcOrd="0" destOrd="0" presId="urn:microsoft.com/office/officeart/2009/3/layout/StepUpProcess"/>
    <dgm:cxn modelId="{823F5938-FC9A-485A-9E83-88EBF7F56578}" srcId="{FEEFA5F3-CB1F-4D41-9676-62205BDC0E81}" destId="{FA860DFD-E723-4079-BCF8-6EF72DAC4E88}" srcOrd="1" destOrd="0" parTransId="{372627B6-8256-4876-A5CA-495F3F22A580}" sibTransId="{647E5271-53B9-4A5B-8AAF-3856A05A8716}"/>
    <dgm:cxn modelId="{92C0DC4B-1E14-43BF-A5E5-C4B4B8E9A4CF}" type="presOf" srcId="{AE07FCB0-A7BB-4659-981B-F7B8CE675DC3}" destId="{7738CE00-B4A1-4277-823C-5E0F029C588B}" srcOrd="0" destOrd="0" presId="urn:microsoft.com/office/officeart/2009/3/layout/StepUpProcess"/>
    <dgm:cxn modelId="{FAC9E186-ED49-4FF8-8E97-626E46FD3F3F}" type="presOf" srcId="{86745474-98E7-49DF-B285-0C8CC209A781}" destId="{222DB926-E5E1-43CA-9280-088CD2C2EB4F}" srcOrd="0" destOrd="0" presId="urn:microsoft.com/office/officeart/2009/3/layout/StepUpProcess"/>
    <dgm:cxn modelId="{0BF281B2-5068-4E4A-9457-6582919D04AA}" srcId="{FEEFA5F3-CB1F-4D41-9676-62205BDC0E81}" destId="{A8475933-F3CC-4D4C-8C90-0C244ADBF4F5}" srcOrd="3" destOrd="0" parTransId="{61399F85-C12D-4389-A7B8-E8A8EE55EBE9}" sibTransId="{91FB0136-3C5F-4076-92BE-0396D0C7CF11}"/>
    <dgm:cxn modelId="{54A67CE9-7645-4E65-9ADB-6DB9E658F237}" srcId="{FEEFA5F3-CB1F-4D41-9676-62205BDC0E81}" destId="{AE07FCB0-A7BB-4659-981B-F7B8CE675DC3}" srcOrd="0" destOrd="0" parTransId="{20BECE01-0D7E-4748-949B-D907EDBC7431}" sibTransId="{9ADC5D34-AE73-4CAF-B020-88675CC6C7FE}"/>
    <dgm:cxn modelId="{94AED7F2-6399-4F59-A7F8-4F1C7B6853BB}" srcId="{FEEFA5F3-CB1F-4D41-9676-62205BDC0E81}" destId="{86745474-98E7-49DF-B285-0C8CC209A781}" srcOrd="2" destOrd="0" parTransId="{CDF0131D-DC6D-4BA8-8E2A-37CF9F2C33E4}" sibTransId="{C29D5EA1-8D08-4BFD-B36A-A490BE8F9C78}"/>
    <dgm:cxn modelId="{DFC3489A-1592-4362-90D9-7A8422DC6329}" type="presParOf" srcId="{BE6D472E-3BA5-4EF1-9C23-0C39ED62D3C9}" destId="{60B31AC4-25FB-49FC-B53A-5DE5392F02E9}" srcOrd="0" destOrd="0" presId="urn:microsoft.com/office/officeart/2009/3/layout/StepUpProcess"/>
    <dgm:cxn modelId="{CCE773E6-3D3D-444C-AA76-75443869742E}" type="presParOf" srcId="{60B31AC4-25FB-49FC-B53A-5DE5392F02E9}" destId="{5EDBE3EA-AAD8-4DA6-9F11-9BF00C57BEC1}" srcOrd="0" destOrd="0" presId="urn:microsoft.com/office/officeart/2009/3/layout/StepUpProcess"/>
    <dgm:cxn modelId="{04D6349A-8108-4D31-A779-FB1B8DD48970}" type="presParOf" srcId="{60B31AC4-25FB-49FC-B53A-5DE5392F02E9}" destId="{7738CE00-B4A1-4277-823C-5E0F029C588B}" srcOrd="1" destOrd="0" presId="urn:microsoft.com/office/officeart/2009/3/layout/StepUpProcess"/>
    <dgm:cxn modelId="{12F30B22-A65F-496E-9DD2-3935F175FC66}" type="presParOf" srcId="{60B31AC4-25FB-49FC-B53A-5DE5392F02E9}" destId="{363F4F57-838E-4358-B7E9-E220D198D475}" srcOrd="2" destOrd="0" presId="urn:microsoft.com/office/officeart/2009/3/layout/StepUpProcess"/>
    <dgm:cxn modelId="{A57F028A-529B-4A20-89B2-86657B5FFDC0}" type="presParOf" srcId="{BE6D472E-3BA5-4EF1-9C23-0C39ED62D3C9}" destId="{4FB8D5CF-106A-43A1-AF22-79A963BC4A0F}" srcOrd="1" destOrd="0" presId="urn:microsoft.com/office/officeart/2009/3/layout/StepUpProcess"/>
    <dgm:cxn modelId="{1DDD51F4-4E82-4A3B-97C7-92E882C4DA84}" type="presParOf" srcId="{4FB8D5CF-106A-43A1-AF22-79A963BC4A0F}" destId="{45A96033-CB60-4AF1-91BA-89729DE5DE4A}" srcOrd="0" destOrd="0" presId="urn:microsoft.com/office/officeart/2009/3/layout/StepUpProcess"/>
    <dgm:cxn modelId="{A5D0F250-D356-4AB5-B05F-9AFAAEDD4AB5}" type="presParOf" srcId="{BE6D472E-3BA5-4EF1-9C23-0C39ED62D3C9}" destId="{3B913B1C-D33D-4E4F-B21A-127C8461014A}" srcOrd="2" destOrd="0" presId="urn:microsoft.com/office/officeart/2009/3/layout/StepUpProcess"/>
    <dgm:cxn modelId="{FE39DDE2-DAC3-48E1-8921-08720DCC21BB}" type="presParOf" srcId="{3B913B1C-D33D-4E4F-B21A-127C8461014A}" destId="{D40C623E-1F80-4C31-8A8D-3529CF07D7D2}" srcOrd="0" destOrd="0" presId="urn:microsoft.com/office/officeart/2009/3/layout/StepUpProcess"/>
    <dgm:cxn modelId="{BE14F790-DAA0-4492-A906-9D7069D66BF3}" type="presParOf" srcId="{3B913B1C-D33D-4E4F-B21A-127C8461014A}" destId="{9B80BCC0-87E6-4F5C-93E4-19C69ABF6DC0}" srcOrd="1" destOrd="0" presId="urn:microsoft.com/office/officeart/2009/3/layout/StepUpProcess"/>
    <dgm:cxn modelId="{0410770A-19DC-4DCD-AB93-A05A9860E997}" type="presParOf" srcId="{3B913B1C-D33D-4E4F-B21A-127C8461014A}" destId="{97F48208-FCB9-4B5D-9468-E3E9459093B2}" srcOrd="2" destOrd="0" presId="urn:microsoft.com/office/officeart/2009/3/layout/StepUpProcess"/>
    <dgm:cxn modelId="{4D26469E-2EB1-4835-8980-1F33ADDDD658}" type="presParOf" srcId="{BE6D472E-3BA5-4EF1-9C23-0C39ED62D3C9}" destId="{37494C88-8C48-4272-AAAF-0DFD6CB3D9E0}" srcOrd="3" destOrd="0" presId="urn:microsoft.com/office/officeart/2009/3/layout/StepUpProcess"/>
    <dgm:cxn modelId="{803D301A-2D04-45FE-A60C-A5803FA1BDF7}" type="presParOf" srcId="{37494C88-8C48-4272-AAAF-0DFD6CB3D9E0}" destId="{43623399-2EBA-44C0-949D-1BA2786B0EB5}" srcOrd="0" destOrd="0" presId="urn:microsoft.com/office/officeart/2009/3/layout/StepUpProcess"/>
    <dgm:cxn modelId="{47EF930D-2E1A-4D8C-938E-AF139332C1A5}" type="presParOf" srcId="{BE6D472E-3BA5-4EF1-9C23-0C39ED62D3C9}" destId="{2BE05989-870D-4D1A-BD90-73222411007F}" srcOrd="4" destOrd="0" presId="urn:microsoft.com/office/officeart/2009/3/layout/StepUpProcess"/>
    <dgm:cxn modelId="{CCE83513-D9AA-48CA-A406-D666934C0B6B}" type="presParOf" srcId="{2BE05989-870D-4D1A-BD90-73222411007F}" destId="{E1E5BB06-BC28-4EF6-9AF7-C943669CD854}" srcOrd="0" destOrd="0" presId="urn:microsoft.com/office/officeart/2009/3/layout/StepUpProcess"/>
    <dgm:cxn modelId="{81064118-26C5-481E-97AC-B975D5611E2D}" type="presParOf" srcId="{2BE05989-870D-4D1A-BD90-73222411007F}" destId="{222DB926-E5E1-43CA-9280-088CD2C2EB4F}" srcOrd="1" destOrd="0" presId="urn:microsoft.com/office/officeart/2009/3/layout/StepUpProcess"/>
    <dgm:cxn modelId="{66703E34-0218-4D13-BCF7-FED6C0D5802F}" type="presParOf" srcId="{2BE05989-870D-4D1A-BD90-73222411007F}" destId="{5ECCD78C-AAA4-4F99-877F-D956D76EE9D2}" srcOrd="2" destOrd="0" presId="urn:microsoft.com/office/officeart/2009/3/layout/StepUpProcess"/>
    <dgm:cxn modelId="{34E81099-E40D-4CCD-8352-8DEA8F0A8D31}" type="presParOf" srcId="{BE6D472E-3BA5-4EF1-9C23-0C39ED62D3C9}" destId="{6B1D822F-2FE5-4C1F-A740-A375D8AA7D0A}" srcOrd="5" destOrd="0" presId="urn:microsoft.com/office/officeart/2009/3/layout/StepUpProcess"/>
    <dgm:cxn modelId="{A5CC2FDA-731B-4FC2-A482-A1EA8551BFCB}" type="presParOf" srcId="{6B1D822F-2FE5-4C1F-A740-A375D8AA7D0A}" destId="{3E07D782-6A98-4961-B5A1-2DA882AA5886}" srcOrd="0" destOrd="0" presId="urn:microsoft.com/office/officeart/2009/3/layout/StepUpProcess"/>
    <dgm:cxn modelId="{F3116C31-2068-4C68-8552-37FC8D57C09B}" type="presParOf" srcId="{BE6D472E-3BA5-4EF1-9C23-0C39ED62D3C9}" destId="{6FE5379E-1FD4-45BA-9BB0-8E89821687C8}" srcOrd="6" destOrd="0" presId="urn:microsoft.com/office/officeart/2009/3/layout/StepUpProcess"/>
    <dgm:cxn modelId="{DECBAA86-8094-4C74-AE80-C4EE1EC0951A}" type="presParOf" srcId="{6FE5379E-1FD4-45BA-9BB0-8E89821687C8}" destId="{418E26AF-EB45-4551-A827-3EB6683ACCB1}" srcOrd="0" destOrd="0" presId="urn:microsoft.com/office/officeart/2009/3/layout/StepUpProcess"/>
    <dgm:cxn modelId="{CC7C2F18-3679-475C-9409-CB263C52C8D9}" type="presParOf" srcId="{6FE5379E-1FD4-45BA-9BB0-8E89821687C8}" destId="{94B015FF-1B28-42AC-9D9E-2FBE16CA8AE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505C7C1-4B45-4DCA-A640-257BE4A8B46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KZ"/>
        </a:p>
      </dgm:t>
    </dgm:pt>
    <dgm:pt modelId="{CD41AB74-05C3-462F-A90A-6917CB3A986B}">
      <dgm:prSet/>
      <dgm:spPr/>
      <dgm:t>
        <a:bodyPr/>
        <a:lstStyle/>
        <a:p>
          <a:pPr algn="ctr"/>
          <a:r>
            <a:rPr lang="ru-RU" b="1" i="1">
              <a:solidFill>
                <a:schemeClr val="tx1"/>
              </a:solidFill>
              <a:latin typeface="Times New Roman" panose="02020603050405020304" pitchFamily="18" charset="0"/>
              <a:cs typeface="Times New Roman" panose="02020603050405020304" pitchFamily="18" charset="0"/>
            </a:rPr>
            <a:t>Банкроттық </a:t>
          </a:r>
          <a:r>
            <a:rPr lang="ru-RU">
              <a:solidFill>
                <a:schemeClr val="tx1"/>
              </a:solidFill>
              <a:latin typeface="Times New Roman" panose="02020603050405020304" pitchFamily="18" charset="0"/>
              <a:cs typeface="Times New Roman" panose="02020603050405020304" pitchFamily="18" charset="0"/>
            </a:rPr>
            <a:t>- борышкердiң соттың шешiмiмен танылған оны таратуға негiз болып табылатын дәрменсiздiгi.</a:t>
          </a:r>
          <a:endParaRPr lang="ru-KZ">
            <a:solidFill>
              <a:schemeClr val="tx1"/>
            </a:solidFill>
            <a:latin typeface="Times New Roman" panose="02020603050405020304" pitchFamily="18" charset="0"/>
            <a:cs typeface="Times New Roman" panose="02020603050405020304" pitchFamily="18" charset="0"/>
          </a:endParaRPr>
        </a:p>
      </dgm:t>
    </dgm:pt>
    <dgm:pt modelId="{A23E9AF2-E2C5-49BE-9B5C-0FF53C8B0073}" type="parTrans" cxnId="{F0A1CF39-84C1-460A-8587-B58B57602E40}">
      <dgm:prSet/>
      <dgm:spPr/>
      <dgm:t>
        <a:bodyPr/>
        <a:lstStyle/>
        <a:p>
          <a:pPr algn="ctr"/>
          <a:endParaRPr lang="ru-KZ">
            <a:solidFill>
              <a:schemeClr val="tx1"/>
            </a:solidFill>
            <a:latin typeface="Times New Roman" panose="02020603050405020304" pitchFamily="18" charset="0"/>
            <a:cs typeface="Times New Roman" panose="02020603050405020304" pitchFamily="18" charset="0"/>
          </a:endParaRPr>
        </a:p>
      </dgm:t>
    </dgm:pt>
    <dgm:pt modelId="{19628955-9CA8-435F-A766-F70523E8331E}" type="sibTrans" cxnId="{F0A1CF39-84C1-460A-8587-B58B57602E40}">
      <dgm:prSet/>
      <dgm:spPr/>
      <dgm:t>
        <a:bodyPr/>
        <a:lstStyle/>
        <a:p>
          <a:pPr algn="ctr"/>
          <a:endParaRPr lang="ru-KZ">
            <a:solidFill>
              <a:schemeClr val="tx1"/>
            </a:solidFill>
            <a:latin typeface="Times New Roman" panose="02020603050405020304" pitchFamily="18" charset="0"/>
            <a:cs typeface="Times New Roman" panose="02020603050405020304" pitchFamily="18" charset="0"/>
          </a:endParaRPr>
        </a:p>
      </dgm:t>
    </dgm:pt>
    <dgm:pt modelId="{185AB08C-063E-4770-88CF-022C49A7D31E}">
      <dgm:prSet/>
      <dgm:spPr/>
      <dgm:t>
        <a:bodyPr/>
        <a:lstStyle/>
        <a:p>
          <a:pPr algn="ctr"/>
          <a:r>
            <a:rPr lang="ru-RU">
              <a:solidFill>
                <a:schemeClr val="tx1"/>
              </a:solidFill>
              <a:latin typeface="Times New Roman" panose="02020603050405020304" pitchFamily="18" charset="0"/>
              <a:cs typeface="Times New Roman" panose="02020603050405020304" pitchFamily="18" charset="0"/>
            </a:rPr>
            <a:t>Борышкердiң (дара кәсiпкердiң немесе заңды тұлғаның) ақшалай мiндеттемелер бойынша кредитордың талаптарын толық көлемде қанағаттандыруға, еңбек шарты бойынша жұмыс iстейтiн адамдармен еңбегiне ақы төлеу жөнiнде есеп айырысу жүргізуге, салықтарды және бюджетке төленетін басқа да міндетті төлемдерді, Мемлекеттік әлеуметтік сақтандыру қорына әлеуметтік аударымдарды, әлеуметтік медициналық сақтандыру қорына тиісті аударымдарды және (немесе) жарналарды, сондай-ақ мiндеттi зейнетақы жарналарын және міндетті кәсіптік зейнетақы жарналарын төлеуді қамтамасыз етуге сот белгілеген қабiлетсiздiгi оның </a:t>
          </a:r>
          <a:r>
            <a:rPr lang="ru-RU" b="1" i="1">
              <a:solidFill>
                <a:schemeClr val="tx1"/>
              </a:solidFill>
              <a:latin typeface="Times New Roman" panose="02020603050405020304" pitchFamily="18" charset="0"/>
              <a:cs typeface="Times New Roman" panose="02020603050405020304" pitchFamily="18" charset="0"/>
            </a:rPr>
            <a:t>дәрменсiздiгi</a:t>
          </a:r>
          <a:r>
            <a:rPr lang="ru-RU" i="1">
              <a:solidFill>
                <a:schemeClr val="tx1"/>
              </a:solidFill>
              <a:latin typeface="Times New Roman" panose="02020603050405020304" pitchFamily="18" charset="0"/>
              <a:cs typeface="Times New Roman" panose="02020603050405020304" pitchFamily="18" charset="0"/>
            </a:rPr>
            <a:t> </a:t>
          </a:r>
          <a:r>
            <a:rPr lang="ru-RU">
              <a:solidFill>
                <a:schemeClr val="tx1"/>
              </a:solidFill>
              <a:latin typeface="Times New Roman" panose="02020603050405020304" pitchFamily="18" charset="0"/>
              <a:cs typeface="Times New Roman" panose="02020603050405020304" pitchFamily="18" charset="0"/>
            </a:rPr>
            <a:t>деп түсiнiледi.</a:t>
          </a:r>
          <a:endParaRPr lang="ru-KZ">
            <a:solidFill>
              <a:schemeClr val="tx1"/>
            </a:solidFill>
            <a:latin typeface="Times New Roman" panose="02020603050405020304" pitchFamily="18" charset="0"/>
            <a:cs typeface="Times New Roman" panose="02020603050405020304" pitchFamily="18" charset="0"/>
          </a:endParaRPr>
        </a:p>
      </dgm:t>
    </dgm:pt>
    <dgm:pt modelId="{2434F910-6E2D-4F10-8526-AA767AF16D2A}" type="parTrans" cxnId="{9B96A52D-80D5-42CF-AD9F-39FAB326CDCB}">
      <dgm:prSet/>
      <dgm:spPr/>
      <dgm:t>
        <a:bodyPr/>
        <a:lstStyle/>
        <a:p>
          <a:pPr algn="ctr"/>
          <a:endParaRPr lang="ru-KZ">
            <a:solidFill>
              <a:schemeClr val="tx1"/>
            </a:solidFill>
            <a:latin typeface="Times New Roman" panose="02020603050405020304" pitchFamily="18" charset="0"/>
            <a:cs typeface="Times New Roman" panose="02020603050405020304" pitchFamily="18" charset="0"/>
          </a:endParaRPr>
        </a:p>
      </dgm:t>
    </dgm:pt>
    <dgm:pt modelId="{AA728FA0-CE15-43B3-B0BD-3F7E44D11BF7}" type="sibTrans" cxnId="{9B96A52D-80D5-42CF-AD9F-39FAB326CDCB}">
      <dgm:prSet/>
      <dgm:spPr/>
      <dgm:t>
        <a:bodyPr/>
        <a:lstStyle/>
        <a:p>
          <a:pPr algn="ctr"/>
          <a:endParaRPr lang="ru-KZ">
            <a:solidFill>
              <a:schemeClr val="tx1"/>
            </a:solidFill>
            <a:latin typeface="Times New Roman" panose="02020603050405020304" pitchFamily="18" charset="0"/>
            <a:cs typeface="Times New Roman" panose="02020603050405020304" pitchFamily="18" charset="0"/>
          </a:endParaRPr>
        </a:p>
      </dgm:t>
    </dgm:pt>
    <dgm:pt modelId="{0C73B4F6-65DA-4921-9820-5A0B9B1582FD}" type="pres">
      <dgm:prSet presAssocID="{3505C7C1-4B45-4DCA-A640-257BE4A8B460}" presName="Name0" presStyleCnt="0">
        <dgm:presLayoutVars>
          <dgm:dir/>
          <dgm:animLvl val="lvl"/>
          <dgm:resizeHandles val="exact"/>
        </dgm:presLayoutVars>
      </dgm:prSet>
      <dgm:spPr/>
    </dgm:pt>
    <dgm:pt modelId="{B2DCB9B3-91FC-4541-AD21-D37DAC4E357A}" type="pres">
      <dgm:prSet presAssocID="{185AB08C-063E-4770-88CF-022C49A7D31E}" presName="boxAndChildren" presStyleCnt="0"/>
      <dgm:spPr/>
    </dgm:pt>
    <dgm:pt modelId="{7A832587-7966-4790-9612-E7660C90DD01}" type="pres">
      <dgm:prSet presAssocID="{185AB08C-063E-4770-88CF-022C49A7D31E}" presName="parentTextBox" presStyleLbl="node1" presStyleIdx="0" presStyleCnt="2"/>
      <dgm:spPr/>
    </dgm:pt>
    <dgm:pt modelId="{5BF640E6-D58B-4C42-B814-BD19738A9CDB}" type="pres">
      <dgm:prSet presAssocID="{19628955-9CA8-435F-A766-F70523E8331E}" presName="sp" presStyleCnt="0"/>
      <dgm:spPr/>
    </dgm:pt>
    <dgm:pt modelId="{5E2E6032-E2C5-486A-9BB9-982D784F0C84}" type="pres">
      <dgm:prSet presAssocID="{CD41AB74-05C3-462F-A90A-6917CB3A986B}" presName="arrowAndChildren" presStyleCnt="0"/>
      <dgm:spPr/>
    </dgm:pt>
    <dgm:pt modelId="{6E286582-092B-4377-8AC3-B938B782CA17}" type="pres">
      <dgm:prSet presAssocID="{CD41AB74-05C3-462F-A90A-6917CB3A986B}" presName="parentTextArrow" presStyleLbl="node1" presStyleIdx="1" presStyleCnt="2" custScaleY="30499"/>
      <dgm:spPr/>
    </dgm:pt>
  </dgm:ptLst>
  <dgm:cxnLst>
    <dgm:cxn modelId="{D8BFA216-DD70-4CBE-9C26-87167C4C2179}" type="presOf" srcId="{185AB08C-063E-4770-88CF-022C49A7D31E}" destId="{7A832587-7966-4790-9612-E7660C90DD01}" srcOrd="0" destOrd="0" presId="urn:microsoft.com/office/officeart/2005/8/layout/process4"/>
    <dgm:cxn modelId="{9B96A52D-80D5-42CF-AD9F-39FAB326CDCB}" srcId="{3505C7C1-4B45-4DCA-A640-257BE4A8B460}" destId="{185AB08C-063E-4770-88CF-022C49A7D31E}" srcOrd="1" destOrd="0" parTransId="{2434F910-6E2D-4F10-8526-AA767AF16D2A}" sibTransId="{AA728FA0-CE15-43B3-B0BD-3F7E44D11BF7}"/>
    <dgm:cxn modelId="{F0A1CF39-84C1-460A-8587-B58B57602E40}" srcId="{3505C7C1-4B45-4DCA-A640-257BE4A8B460}" destId="{CD41AB74-05C3-462F-A90A-6917CB3A986B}" srcOrd="0" destOrd="0" parTransId="{A23E9AF2-E2C5-49BE-9B5C-0FF53C8B0073}" sibTransId="{19628955-9CA8-435F-A766-F70523E8331E}"/>
    <dgm:cxn modelId="{07AC374E-E85A-40A0-9EAC-1A77808B9CEB}" type="presOf" srcId="{CD41AB74-05C3-462F-A90A-6917CB3A986B}" destId="{6E286582-092B-4377-8AC3-B938B782CA17}" srcOrd="0" destOrd="0" presId="urn:microsoft.com/office/officeart/2005/8/layout/process4"/>
    <dgm:cxn modelId="{2B9A2EC2-E05A-495F-98E8-A0039EBC3A41}" type="presOf" srcId="{3505C7C1-4B45-4DCA-A640-257BE4A8B460}" destId="{0C73B4F6-65DA-4921-9820-5A0B9B1582FD}" srcOrd="0" destOrd="0" presId="urn:microsoft.com/office/officeart/2005/8/layout/process4"/>
    <dgm:cxn modelId="{D6BB743A-7DCB-4348-9790-0E25718E1BF1}" type="presParOf" srcId="{0C73B4F6-65DA-4921-9820-5A0B9B1582FD}" destId="{B2DCB9B3-91FC-4541-AD21-D37DAC4E357A}" srcOrd="0" destOrd="0" presId="urn:microsoft.com/office/officeart/2005/8/layout/process4"/>
    <dgm:cxn modelId="{23C8B5DD-93A9-4D54-98D4-71EE91D5A744}" type="presParOf" srcId="{B2DCB9B3-91FC-4541-AD21-D37DAC4E357A}" destId="{7A832587-7966-4790-9612-E7660C90DD01}" srcOrd="0" destOrd="0" presId="urn:microsoft.com/office/officeart/2005/8/layout/process4"/>
    <dgm:cxn modelId="{E9598C46-91E2-4863-8FA0-DB7ADC448295}" type="presParOf" srcId="{0C73B4F6-65DA-4921-9820-5A0B9B1582FD}" destId="{5BF640E6-D58B-4C42-B814-BD19738A9CDB}" srcOrd="1" destOrd="0" presId="urn:microsoft.com/office/officeart/2005/8/layout/process4"/>
    <dgm:cxn modelId="{1E4CEE5D-CE3B-47C6-944C-7CB345D99F92}" type="presParOf" srcId="{0C73B4F6-65DA-4921-9820-5A0B9B1582FD}" destId="{5E2E6032-E2C5-486A-9BB9-982D784F0C84}" srcOrd="2" destOrd="0" presId="urn:microsoft.com/office/officeart/2005/8/layout/process4"/>
    <dgm:cxn modelId="{CBA38CCC-1862-4C7A-B32E-09E5802CBF58}" type="presParOf" srcId="{5E2E6032-E2C5-486A-9BB9-982D784F0C84}" destId="{6E286582-092B-4377-8AC3-B938B782CA1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E1F53A-CAA6-4D87-BCB5-8D986991B711}"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ru-KZ"/>
        </a:p>
      </dgm:t>
    </dgm:pt>
    <dgm:pt modelId="{D2FE73AD-8FCC-41ED-9775-E45906CB7F82}">
      <dgm:prSet/>
      <dgm:spPr/>
      <dgm:t>
        <a:bodyPr/>
        <a:lstStyle/>
        <a:p>
          <a:r>
            <a:rPr lang="ru-RU" b="1">
              <a:solidFill>
                <a:schemeClr val="tx1"/>
              </a:solidFill>
              <a:latin typeface="Times New Roman" panose="02020603050405020304" pitchFamily="18" charset="0"/>
              <a:cs typeface="Times New Roman" panose="02020603050405020304" pitchFamily="18" charset="0"/>
            </a:rPr>
            <a:t>Банкрот деп тану</a:t>
          </a:r>
          <a:endParaRPr lang="ru-KZ">
            <a:solidFill>
              <a:schemeClr val="tx1"/>
            </a:solidFill>
            <a:latin typeface="Times New Roman" panose="02020603050405020304" pitchFamily="18" charset="0"/>
            <a:cs typeface="Times New Roman" panose="02020603050405020304" pitchFamily="18" charset="0"/>
          </a:endParaRPr>
        </a:p>
      </dgm:t>
    </dgm:pt>
    <dgm:pt modelId="{AC23BFF1-4976-4BE3-A5E6-CD10C5281AE7}" type="parTrans" cxnId="{5B655076-B78B-480D-BC30-A78AFFF5AEF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35B4C4B-AC59-47A2-8EE0-32E7D9A0CADE}" type="sibTrans" cxnId="{5B655076-B78B-480D-BC30-A78AFFF5AEF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35D80A5-56FF-4554-BF4C-DCFE4187754B}">
      <dgm:prSet/>
      <dgm:spPr/>
      <dgm:t>
        <a:bodyPr/>
        <a:lstStyle/>
        <a:p>
          <a:r>
            <a:rPr lang="ru-RU">
              <a:solidFill>
                <a:schemeClr val="tx1"/>
              </a:solidFill>
              <a:latin typeface="Times New Roman" panose="02020603050405020304" pitchFamily="18" charset="0"/>
              <a:cs typeface="Times New Roman" panose="02020603050405020304" pitchFamily="18" charset="0"/>
            </a:rPr>
            <a:t>ерiктi түрде (борышкердiң сотқа берген өтiнiшi негiзiнде)</a:t>
          </a:r>
          <a:endParaRPr lang="ru-KZ">
            <a:solidFill>
              <a:schemeClr val="tx1"/>
            </a:solidFill>
            <a:latin typeface="Times New Roman" panose="02020603050405020304" pitchFamily="18" charset="0"/>
            <a:cs typeface="Times New Roman" panose="02020603050405020304" pitchFamily="18" charset="0"/>
          </a:endParaRPr>
        </a:p>
      </dgm:t>
    </dgm:pt>
    <dgm:pt modelId="{FF59BEED-7976-4B27-8E7A-4BAE40342150}" type="parTrans" cxnId="{674BFFF5-662C-4941-8D57-F4756083990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3F5115C-F160-4F85-B5E4-EDE1FFC26851}" type="sibTrans" cxnId="{674BFFF5-662C-4941-8D57-F4756083990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C50BE48-39CB-4301-B5E5-3F0B8D94EFC4}">
      <dgm:prSet/>
      <dgm:spPr/>
      <dgm:t>
        <a:bodyPr/>
        <a:lstStyle/>
        <a:p>
          <a:r>
            <a:rPr lang="ru-RU">
              <a:solidFill>
                <a:schemeClr val="tx1"/>
              </a:solidFill>
              <a:latin typeface="Times New Roman" panose="02020603050405020304" pitchFamily="18" charset="0"/>
              <a:cs typeface="Times New Roman" panose="02020603050405020304" pitchFamily="18" charset="0"/>
            </a:rPr>
            <a:t>мәжбүр ету тәртiбiмен (несие берушiнiң, ал көзделген жағдайларда өзге де адамдардың сотқа өтiнiш беруi негiзiнде)</a:t>
          </a:r>
          <a:endParaRPr lang="ru-KZ">
            <a:solidFill>
              <a:schemeClr val="tx1"/>
            </a:solidFill>
            <a:latin typeface="Times New Roman" panose="02020603050405020304" pitchFamily="18" charset="0"/>
            <a:cs typeface="Times New Roman" panose="02020603050405020304" pitchFamily="18" charset="0"/>
          </a:endParaRPr>
        </a:p>
      </dgm:t>
    </dgm:pt>
    <dgm:pt modelId="{C31AD99E-6075-4F83-A0DC-7319283F7F13}" type="parTrans" cxnId="{5726717C-6EC7-4C71-A813-AAC41DD076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5B11299-D8AC-4B37-BE7F-069FF47A7788}" type="sibTrans" cxnId="{5726717C-6EC7-4C71-A813-AAC41DD0764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3861B98-54C1-4980-821F-94F43DF6130E}" type="pres">
      <dgm:prSet presAssocID="{15E1F53A-CAA6-4D87-BCB5-8D986991B711}" presName="hierChild1" presStyleCnt="0">
        <dgm:presLayoutVars>
          <dgm:orgChart val="1"/>
          <dgm:chPref val="1"/>
          <dgm:dir/>
          <dgm:animOne val="branch"/>
          <dgm:animLvl val="lvl"/>
          <dgm:resizeHandles/>
        </dgm:presLayoutVars>
      </dgm:prSet>
      <dgm:spPr/>
    </dgm:pt>
    <dgm:pt modelId="{6AA61AD4-87BD-4CCF-88A8-A0B483ACFD43}" type="pres">
      <dgm:prSet presAssocID="{D2FE73AD-8FCC-41ED-9775-E45906CB7F82}" presName="hierRoot1" presStyleCnt="0">
        <dgm:presLayoutVars>
          <dgm:hierBranch val="init"/>
        </dgm:presLayoutVars>
      </dgm:prSet>
      <dgm:spPr/>
    </dgm:pt>
    <dgm:pt modelId="{C6E4DB6F-E0D5-4D13-AB7A-D7E666986ED9}" type="pres">
      <dgm:prSet presAssocID="{D2FE73AD-8FCC-41ED-9775-E45906CB7F82}" presName="rootComposite1" presStyleCnt="0"/>
      <dgm:spPr/>
    </dgm:pt>
    <dgm:pt modelId="{4F5E700B-BA24-4973-95EB-3F3703E34E3A}" type="pres">
      <dgm:prSet presAssocID="{D2FE73AD-8FCC-41ED-9775-E45906CB7F82}" presName="rootText1" presStyleLbl="node0" presStyleIdx="0" presStyleCnt="1">
        <dgm:presLayoutVars>
          <dgm:chPref val="3"/>
        </dgm:presLayoutVars>
      </dgm:prSet>
      <dgm:spPr/>
    </dgm:pt>
    <dgm:pt modelId="{20C9BE90-862A-49F6-B273-8F509F00C332}" type="pres">
      <dgm:prSet presAssocID="{D2FE73AD-8FCC-41ED-9775-E45906CB7F82}" presName="rootConnector1" presStyleLbl="node1" presStyleIdx="0" presStyleCnt="0"/>
      <dgm:spPr/>
    </dgm:pt>
    <dgm:pt modelId="{5D954FBB-50A3-4131-812C-84CA7AC10D6D}" type="pres">
      <dgm:prSet presAssocID="{D2FE73AD-8FCC-41ED-9775-E45906CB7F82}" presName="hierChild2" presStyleCnt="0"/>
      <dgm:spPr/>
    </dgm:pt>
    <dgm:pt modelId="{FD7AB801-A5B1-42B4-B06D-002F53BA2AE8}" type="pres">
      <dgm:prSet presAssocID="{FF59BEED-7976-4B27-8E7A-4BAE40342150}" presName="Name37" presStyleLbl="parChTrans1D2" presStyleIdx="0" presStyleCnt="2"/>
      <dgm:spPr/>
    </dgm:pt>
    <dgm:pt modelId="{80087CA7-797A-4351-9835-90014F575ED5}" type="pres">
      <dgm:prSet presAssocID="{835D80A5-56FF-4554-BF4C-DCFE4187754B}" presName="hierRoot2" presStyleCnt="0">
        <dgm:presLayoutVars>
          <dgm:hierBranch val="init"/>
        </dgm:presLayoutVars>
      </dgm:prSet>
      <dgm:spPr/>
    </dgm:pt>
    <dgm:pt modelId="{3CB61C95-FBE6-4AEF-BFB9-1EED2DB56570}" type="pres">
      <dgm:prSet presAssocID="{835D80A5-56FF-4554-BF4C-DCFE4187754B}" presName="rootComposite" presStyleCnt="0"/>
      <dgm:spPr/>
    </dgm:pt>
    <dgm:pt modelId="{51947B4D-E759-458E-8170-AE56B609E106}" type="pres">
      <dgm:prSet presAssocID="{835D80A5-56FF-4554-BF4C-DCFE4187754B}" presName="rootText" presStyleLbl="node2" presStyleIdx="0" presStyleCnt="2">
        <dgm:presLayoutVars>
          <dgm:chPref val="3"/>
        </dgm:presLayoutVars>
      </dgm:prSet>
      <dgm:spPr/>
    </dgm:pt>
    <dgm:pt modelId="{8B597BEE-5A28-4D09-9784-4F0A9CA0F5BA}" type="pres">
      <dgm:prSet presAssocID="{835D80A5-56FF-4554-BF4C-DCFE4187754B}" presName="rootConnector" presStyleLbl="node2" presStyleIdx="0" presStyleCnt="2"/>
      <dgm:spPr/>
    </dgm:pt>
    <dgm:pt modelId="{D6D3BE3F-2A29-4E25-BB52-CEE1B44D6C9F}" type="pres">
      <dgm:prSet presAssocID="{835D80A5-56FF-4554-BF4C-DCFE4187754B}" presName="hierChild4" presStyleCnt="0"/>
      <dgm:spPr/>
    </dgm:pt>
    <dgm:pt modelId="{8AEAC21A-4FBF-4CA2-9337-A7F89E62BD46}" type="pres">
      <dgm:prSet presAssocID="{835D80A5-56FF-4554-BF4C-DCFE4187754B}" presName="hierChild5" presStyleCnt="0"/>
      <dgm:spPr/>
    </dgm:pt>
    <dgm:pt modelId="{25F053C9-906C-4C9C-AB70-F72F72435B6B}" type="pres">
      <dgm:prSet presAssocID="{C31AD99E-6075-4F83-A0DC-7319283F7F13}" presName="Name37" presStyleLbl="parChTrans1D2" presStyleIdx="1" presStyleCnt="2"/>
      <dgm:spPr/>
    </dgm:pt>
    <dgm:pt modelId="{ECE6C501-1A6B-4539-898B-707EE38AA397}" type="pres">
      <dgm:prSet presAssocID="{9C50BE48-39CB-4301-B5E5-3F0B8D94EFC4}" presName="hierRoot2" presStyleCnt="0">
        <dgm:presLayoutVars>
          <dgm:hierBranch val="init"/>
        </dgm:presLayoutVars>
      </dgm:prSet>
      <dgm:spPr/>
    </dgm:pt>
    <dgm:pt modelId="{637E04F1-0024-4FB1-8FCC-7D53E96AE700}" type="pres">
      <dgm:prSet presAssocID="{9C50BE48-39CB-4301-B5E5-3F0B8D94EFC4}" presName="rootComposite" presStyleCnt="0"/>
      <dgm:spPr/>
    </dgm:pt>
    <dgm:pt modelId="{98C03172-1134-40B7-89C7-0F02F33A2407}" type="pres">
      <dgm:prSet presAssocID="{9C50BE48-39CB-4301-B5E5-3F0B8D94EFC4}" presName="rootText" presStyleLbl="node2" presStyleIdx="1" presStyleCnt="2">
        <dgm:presLayoutVars>
          <dgm:chPref val="3"/>
        </dgm:presLayoutVars>
      </dgm:prSet>
      <dgm:spPr/>
    </dgm:pt>
    <dgm:pt modelId="{B97CDCE3-3744-4A03-8D1E-534CD0FB79E6}" type="pres">
      <dgm:prSet presAssocID="{9C50BE48-39CB-4301-B5E5-3F0B8D94EFC4}" presName="rootConnector" presStyleLbl="node2" presStyleIdx="1" presStyleCnt="2"/>
      <dgm:spPr/>
    </dgm:pt>
    <dgm:pt modelId="{688BCCC0-C3B0-4E25-8D7D-2322D0514BF5}" type="pres">
      <dgm:prSet presAssocID="{9C50BE48-39CB-4301-B5E5-3F0B8D94EFC4}" presName="hierChild4" presStyleCnt="0"/>
      <dgm:spPr/>
    </dgm:pt>
    <dgm:pt modelId="{63A9E8BB-B8B7-43B2-A066-90257CCAF3AF}" type="pres">
      <dgm:prSet presAssocID="{9C50BE48-39CB-4301-B5E5-3F0B8D94EFC4}" presName="hierChild5" presStyleCnt="0"/>
      <dgm:spPr/>
    </dgm:pt>
    <dgm:pt modelId="{8B721129-0BA0-420A-81C3-CCA3193F219C}" type="pres">
      <dgm:prSet presAssocID="{D2FE73AD-8FCC-41ED-9775-E45906CB7F82}" presName="hierChild3" presStyleCnt="0"/>
      <dgm:spPr/>
    </dgm:pt>
  </dgm:ptLst>
  <dgm:cxnLst>
    <dgm:cxn modelId="{74C32C01-51EA-458B-86D0-8BF13A773D68}" type="presOf" srcId="{835D80A5-56FF-4554-BF4C-DCFE4187754B}" destId="{8B597BEE-5A28-4D09-9784-4F0A9CA0F5BA}" srcOrd="1" destOrd="0" presId="urn:microsoft.com/office/officeart/2005/8/layout/orgChart1"/>
    <dgm:cxn modelId="{E464030F-EAF9-4434-BBA0-C3A1AB98859A}" type="presOf" srcId="{D2FE73AD-8FCC-41ED-9775-E45906CB7F82}" destId="{20C9BE90-862A-49F6-B273-8F509F00C332}" srcOrd="1" destOrd="0" presId="urn:microsoft.com/office/officeart/2005/8/layout/orgChart1"/>
    <dgm:cxn modelId="{75538828-61EE-46A1-A478-3075F012EC88}" type="presOf" srcId="{C31AD99E-6075-4F83-A0DC-7319283F7F13}" destId="{25F053C9-906C-4C9C-AB70-F72F72435B6B}" srcOrd="0" destOrd="0" presId="urn:microsoft.com/office/officeart/2005/8/layout/orgChart1"/>
    <dgm:cxn modelId="{42413A5D-B9C3-4627-8FBB-6B00595B043D}" type="presOf" srcId="{9C50BE48-39CB-4301-B5E5-3F0B8D94EFC4}" destId="{98C03172-1134-40B7-89C7-0F02F33A2407}" srcOrd="0" destOrd="0" presId="urn:microsoft.com/office/officeart/2005/8/layout/orgChart1"/>
    <dgm:cxn modelId="{7CA1C642-6338-4E5E-8AED-CF95901F1CC8}" type="presOf" srcId="{9C50BE48-39CB-4301-B5E5-3F0B8D94EFC4}" destId="{B97CDCE3-3744-4A03-8D1E-534CD0FB79E6}" srcOrd="1" destOrd="0" presId="urn:microsoft.com/office/officeart/2005/8/layout/orgChart1"/>
    <dgm:cxn modelId="{5B655076-B78B-480D-BC30-A78AFFF5AEFE}" srcId="{15E1F53A-CAA6-4D87-BCB5-8D986991B711}" destId="{D2FE73AD-8FCC-41ED-9775-E45906CB7F82}" srcOrd="0" destOrd="0" parTransId="{AC23BFF1-4976-4BE3-A5E6-CD10C5281AE7}" sibTransId="{B35B4C4B-AC59-47A2-8EE0-32E7D9A0CADE}"/>
    <dgm:cxn modelId="{5726717C-6EC7-4C71-A813-AAC41DD07647}" srcId="{D2FE73AD-8FCC-41ED-9775-E45906CB7F82}" destId="{9C50BE48-39CB-4301-B5E5-3F0B8D94EFC4}" srcOrd="1" destOrd="0" parTransId="{C31AD99E-6075-4F83-A0DC-7319283F7F13}" sibTransId="{25B11299-D8AC-4B37-BE7F-069FF47A7788}"/>
    <dgm:cxn modelId="{3441EDAE-FD3E-4DBF-8544-C283167D4F2A}" type="presOf" srcId="{835D80A5-56FF-4554-BF4C-DCFE4187754B}" destId="{51947B4D-E759-458E-8170-AE56B609E106}" srcOrd="0" destOrd="0" presId="urn:microsoft.com/office/officeart/2005/8/layout/orgChart1"/>
    <dgm:cxn modelId="{3607DAB4-E470-467A-AF97-3B5689914071}" type="presOf" srcId="{15E1F53A-CAA6-4D87-BCB5-8D986991B711}" destId="{63861B98-54C1-4980-821F-94F43DF6130E}" srcOrd="0" destOrd="0" presId="urn:microsoft.com/office/officeart/2005/8/layout/orgChart1"/>
    <dgm:cxn modelId="{1BEF50DE-277C-4F0F-B4FC-18E2C3BEA800}" type="presOf" srcId="{FF59BEED-7976-4B27-8E7A-4BAE40342150}" destId="{FD7AB801-A5B1-42B4-B06D-002F53BA2AE8}" srcOrd="0" destOrd="0" presId="urn:microsoft.com/office/officeart/2005/8/layout/orgChart1"/>
    <dgm:cxn modelId="{C0AE0CF1-7AA0-4596-B6D1-CD771F66D7B9}" type="presOf" srcId="{D2FE73AD-8FCC-41ED-9775-E45906CB7F82}" destId="{4F5E700B-BA24-4973-95EB-3F3703E34E3A}" srcOrd="0" destOrd="0" presId="urn:microsoft.com/office/officeart/2005/8/layout/orgChart1"/>
    <dgm:cxn modelId="{674BFFF5-662C-4941-8D57-F47560839904}" srcId="{D2FE73AD-8FCC-41ED-9775-E45906CB7F82}" destId="{835D80A5-56FF-4554-BF4C-DCFE4187754B}" srcOrd="0" destOrd="0" parTransId="{FF59BEED-7976-4B27-8E7A-4BAE40342150}" sibTransId="{13F5115C-F160-4F85-B5E4-EDE1FFC26851}"/>
    <dgm:cxn modelId="{B9BE44D7-7D78-4091-B60F-AB848614D97F}" type="presParOf" srcId="{63861B98-54C1-4980-821F-94F43DF6130E}" destId="{6AA61AD4-87BD-4CCF-88A8-A0B483ACFD43}" srcOrd="0" destOrd="0" presId="urn:microsoft.com/office/officeart/2005/8/layout/orgChart1"/>
    <dgm:cxn modelId="{BE41D166-6E5B-453D-967C-ECDB021B7673}" type="presParOf" srcId="{6AA61AD4-87BD-4CCF-88A8-A0B483ACFD43}" destId="{C6E4DB6F-E0D5-4D13-AB7A-D7E666986ED9}" srcOrd="0" destOrd="0" presId="urn:microsoft.com/office/officeart/2005/8/layout/orgChart1"/>
    <dgm:cxn modelId="{ED2D286C-3719-4328-A022-62732FA18724}" type="presParOf" srcId="{C6E4DB6F-E0D5-4D13-AB7A-D7E666986ED9}" destId="{4F5E700B-BA24-4973-95EB-3F3703E34E3A}" srcOrd="0" destOrd="0" presId="urn:microsoft.com/office/officeart/2005/8/layout/orgChart1"/>
    <dgm:cxn modelId="{92AD2C7F-9909-4B2F-94FA-04814BA97729}" type="presParOf" srcId="{C6E4DB6F-E0D5-4D13-AB7A-D7E666986ED9}" destId="{20C9BE90-862A-49F6-B273-8F509F00C332}" srcOrd="1" destOrd="0" presId="urn:microsoft.com/office/officeart/2005/8/layout/orgChart1"/>
    <dgm:cxn modelId="{5A6DAE81-1391-45AC-B193-3A053A8E2EC9}" type="presParOf" srcId="{6AA61AD4-87BD-4CCF-88A8-A0B483ACFD43}" destId="{5D954FBB-50A3-4131-812C-84CA7AC10D6D}" srcOrd="1" destOrd="0" presId="urn:microsoft.com/office/officeart/2005/8/layout/orgChart1"/>
    <dgm:cxn modelId="{5B608F5F-2F5F-431F-B8A9-86AE6DFD73D6}" type="presParOf" srcId="{5D954FBB-50A3-4131-812C-84CA7AC10D6D}" destId="{FD7AB801-A5B1-42B4-B06D-002F53BA2AE8}" srcOrd="0" destOrd="0" presId="urn:microsoft.com/office/officeart/2005/8/layout/orgChart1"/>
    <dgm:cxn modelId="{01E0DE7B-9306-4FBE-BBF5-BD1E2590EED4}" type="presParOf" srcId="{5D954FBB-50A3-4131-812C-84CA7AC10D6D}" destId="{80087CA7-797A-4351-9835-90014F575ED5}" srcOrd="1" destOrd="0" presId="urn:microsoft.com/office/officeart/2005/8/layout/orgChart1"/>
    <dgm:cxn modelId="{FCFAE623-3CD2-476B-998C-FCF5E42DFDFE}" type="presParOf" srcId="{80087CA7-797A-4351-9835-90014F575ED5}" destId="{3CB61C95-FBE6-4AEF-BFB9-1EED2DB56570}" srcOrd="0" destOrd="0" presId="urn:microsoft.com/office/officeart/2005/8/layout/orgChart1"/>
    <dgm:cxn modelId="{7342265B-EB3A-4D55-BE42-23C8CFA457B2}" type="presParOf" srcId="{3CB61C95-FBE6-4AEF-BFB9-1EED2DB56570}" destId="{51947B4D-E759-458E-8170-AE56B609E106}" srcOrd="0" destOrd="0" presId="urn:microsoft.com/office/officeart/2005/8/layout/orgChart1"/>
    <dgm:cxn modelId="{A5825DFB-46FA-4332-9342-4F18FBDF0832}" type="presParOf" srcId="{3CB61C95-FBE6-4AEF-BFB9-1EED2DB56570}" destId="{8B597BEE-5A28-4D09-9784-4F0A9CA0F5BA}" srcOrd="1" destOrd="0" presId="urn:microsoft.com/office/officeart/2005/8/layout/orgChart1"/>
    <dgm:cxn modelId="{9C1BC98B-00B1-4D1C-B60D-35929FDAE39A}" type="presParOf" srcId="{80087CA7-797A-4351-9835-90014F575ED5}" destId="{D6D3BE3F-2A29-4E25-BB52-CEE1B44D6C9F}" srcOrd="1" destOrd="0" presId="urn:microsoft.com/office/officeart/2005/8/layout/orgChart1"/>
    <dgm:cxn modelId="{17F701C0-43CB-4235-A600-5E89E5176179}" type="presParOf" srcId="{80087CA7-797A-4351-9835-90014F575ED5}" destId="{8AEAC21A-4FBF-4CA2-9337-A7F89E62BD46}" srcOrd="2" destOrd="0" presId="urn:microsoft.com/office/officeart/2005/8/layout/orgChart1"/>
    <dgm:cxn modelId="{60AEA30F-10E6-49A2-8C5C-F92851CCD63F}" type="presParOf" srcId="{5D954FBB-50A3-4131-812C-84CA7AC10D6D}" destId="{25F053C9-906C-4C9C-AB70-F72F72435B6B}" srcOrd="2" destOrd="0" presId="urn:microsoft.com/office/officeart/2005/8/layout/orgChart1"/>
    <dgm:cxn modelId="{69288906-81D2-46F2-8F3A-24B50E312AE6}" type="presParOf" srcId="{5D954FBB-50A3-4131-812C-84CA7AC10D6D}" destId="{ECE6C501-1A6B-4539-898B-707EE38AA397}" srcOrd="3" destOrd="0" presId="urn:microsoft.com/office/officeart/2005/8/layout/orgChart1"/>
    <dgm:cxn modelId="{1AE1F016-5F9E-4B73-BE34-0FA8FDBE0E1C}" type="presParOf" srcId="{ECE6C501-1A6B-4539-898B-707EE38AA397}" destId="{637E04F1-0024-4FB1-8FCC-7D53E96AE700}" srcOrd="0" destOrd="0" presId="urn:microsoft.com/office/officeart/2005/8/layout/orgChart1"/>
    <dgm:cxn modelId="{654E9681-FBAF-46E1-963E-8C34EC72564E}" type="presParOf" srcId="{637E04F1-0024-4FB1-8FCC-7D53E96AE700}" destId="{98C03172-1134-40B7-89C7-0F02F33A2407}" srcOrd="0" destOrd="0" presId="urn:microsoft.com/office/officeart/2005/8/layout/orgChart1"/>
    <dgm:cxn modelId="{23B35C6E-A08C-4B95-9848-2253ED4AF6DD}" type="presParOf" srcId="{637E04F1-0024-4FB1-8FCC-7D53E96AE700}" destId="{B97CDCE3-3744-4A03-8D1E-534CD0FB79E6}" srcOrd="1" destOrd="0" presId="urn:microsoft.com/office/officeart/2005/8/layout/orgChart1"/>
    <dgm:cxn modelId="{54B568EB-B7CC-4E62-8EE7-BB2F86FB6B15}" type="presParOf" srcId="{ECE6C501-1A6B-4539-898B-707EE38AA397}" destId="{688BCCC0-C3B0-4E25-8D7D-2322D0514BF5}" srcOrd="1" destOrd="0" presId="urn:microsoft.com/office/officeart/2005/8/layout/orgChart1"/>
    <dgm:cxn modelId="{DBF83D38-DE71-4C92-A32C-987DF4B83852}" type="presParOf" srcId="{ECE6C501-1A6B-4539-898B-707EE38AA397}" destId="{63A9E8BB-B8B7-43B2-A066-90257CCAF3AF}" srcOrd="2" destOrd="0" presId="urn:microsoft.com/office/officeart/2005/8/layout/orgChart1"/>
    <dgm:cxn modelId="{ABDDF374-7D68-496D-9EBB-9C99F5405B62}" type="presParOf" srcId="{6AA61AD4-87BD-4CCF-88A8-A0B483ACFD43}" destId="{8B721129-0BA0-420A-81C3-CCA3193F21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9526C4F-5F88-4D87-9DF0-F804A1A973C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EF128E51-790C-424C-9AD9-FA81A5274FAE}">
      <dgm:prSet custT="1"/>
      <dgm:spPr/>
      <dgm:t>
        <a:bodyPr/>
        <a:lstStyle/>
        <a:p>
          <a:r>
            <a:rPr lang="ru-RU" sz="1400">
              <a:latin typeface="Times New Roman" panose="02020603050405020304" pitchFamily="18" charset="0"/>
              <a:cs typeface="Times New Roman" panose="02020603050405020304" pitchFamily="18" charset="0"/>
            </a:rPr>
            <a:t>1) банкрот-заңды тұлғаның мүліктерін иеліктен шығаруға және міндеттемелерді өтеуге тыйым салынады;</a:t>
          </a:r>
          <a:endParaRPr lang="ru-KZ" sz="1400">
            <a:latin typeface="Times New Roman" panose="02020603050405020304" pitchFamily="18" charset="0"/>
            <a:cs typeface="Times New Roman" panose="02020603050405020304" pitchFamily="18" charset="0"/>
          </a:endParaRPr>
        </a:p>
      </dgm:t>
    </dgm:pt>
    <dgm:pt modelId="{B320D30D-790D-4EB3-A571-C5B0E977F311}" type="parTrans" cxnId="{CFEB7E9F-54C3-46C0-806F-AB8D848A8676}">
      <dgm:prSet/>
      <dgm:spPr/>
      <dgm:t>
        <a:bodyPr/>
        <a:lstStyle/>
        <a:p>
          <a:endParaRPr lang="ru-KZ" sz="1400">
            <a:latin typeface="Times New Roman" panose="02020603050405020304" pitchFamily="18" charset="0"/>
            <a:cs typeface="Times New Roman" panose="02020603050405020304" pitchFamily="18" charset="0"/>
          </a:endParaRPr>
        </a:p>
      </dgm:t>
    </dgm:pt>
    <dgm:pt modelId="{8DDD2F6B-A015-4082-923A-AB5A2D1E627E}" type="sibTrans" cxnId="{CFEB7E9F-54C3-46C0-806F-AB8D848A8676}">
      <dgm:prSet/>
      <dgm:spPr/>
      <dgm:t>
        <a:bodyPr/>
        <a:lstStyle/>
        <a:p>
          <a:endParaRPr lang="ru-KZ" sz="1400">
            <a:latin typeface="Times New Roman" panose="02020603050405020304" pitchFamily="18" charset="0"/>
            <a:cs typeface="Times New Roman" panose="02020603050405020304" pitchFamily="18" charset="0"/>
          </a:endParaRPr>
        </a:p>
      </dgm:t>
    </dgm:pt>
    <dgm:pt modelId="{4EECD908-8E1F-4B50-900C-44526AB9DB1E}">
      <dgm:prSet custT="1"/>
      <dgm:spPr/>
      <dgm:t>
        <a:bodyPr/>
        <a:lstStyle/>
        <a:p>
          <a:r>
            <a:rPr lang="ru-RU" sz="1400">
              <a:latin typeface="Times New Roman" panose="02020603050405020304" pitchFamily="18" charset="0"/>
              <a:cs typeface="Times New Roman" panose="02020603050405020304" pitchFamily="18" charset="0"/>
            </a:rPr>
            <a:t>2) барлық борыштық мiндеттемелерiнiң мерзiмдерi өткен деп саналады;</a:t>
          </a:r>
          <a:endParaRPr lang="ru-KZ" sz="1400">
            <a:latin typeface="Times New Roman" panose="02020603050405020304" pitchFamily="18" charset="0"/>
            <a:cs typeface="Times New Roman" panose="02020603050405020304" pitchFamily="18" charset="0"/>
          </a:endParaRPr>
        </a:p>
      </dgm:t>
    </dgm:pt>
    <dgm:pt modelId="{049674A1-FED7-4B09-9653-A2A01E844272}" type="parTrans" cxnId="{806EB9F7-E77A-4683-ACD1-810B72BBA333}">
      <dgm:prSet/>
      <dgm:spPr/>
      <dgm:t>
        <a:bodyPr/>
        <a:lstStyle/>
        <a:p>
          <a:endParaRPr lang="ru-KZ" sz="1400">
            <a:latin typeface="Times New Roman" panose="02020603050405020304" pitchFamily="18" charset="0"/>
            <a:cs typeface="Times New Roman" panose="02020603050405020304" pitchFamily="18" charset="0"/>
          </a:endParaRPr>
        </a:p>
      </dgm:t>
    </dgm:pt>
    <dgm:pt modelId="{73C466B8-9B5F-4E15-831A-37F9E4821A29}" type="sibTrans" cxnId="{806EB9F7-E77A-4683-ACD1-810B72BBA333}">
      <dgm:prSet/>
      <dgm:spPr/>
      <dgm:t>
        <a:bodyPr/>
        <a:lstStyle/>
        <a:p>
          <a:endParaRPr lang="ru-KZ" sz="1400">
            <a:latin typeface="Times New Roman" panose="02020603050405020304" pitchFamily="18" charset="0"/>
            <a:cs typeface="Times New Roman" panose="02020603050405020304" pitchFamily="18" charset="0"/>
          </a:endParaRPr>
        </a:p>
      </dgm:t>
    </dgm:pt>
    <dgm:pt modelId="{B30E21CD-4705-4357-81B9-87AC91E2852D}">
      <dgm:prSet custT="1"/>
      <dgm:spPr/>
      <dgm:t>
        <a:bodyPr/>
        <a:lstStyle/>
        <a:p>
          <a:r>
            <a:rPr lang="ru-RU" sz="1400">
              <a:latin typeface="Times New Roman" panose="02020603050405020304" pitchFamily="18" charset="0"/>
              <a:cs typeface="Times New Roman" panose="02020603050405020304" pitchFamily="18" charset="0"/>
            </a:rPr>
            <a:t>3) берешегінің барлық түрлерi бойынша тұрақсыздық айыбы мен сыйақыны есептеу тоқтатылады;</a:t>
          </a:r>
          <a:endParaRPr lang="ru-KZ" sz="1400">
            <a:latin typeface="Times New Roman" panose="02020603050405020304" pitchFamily="18" charset="0"/>
            <a:cs typeface="Times New Roman" panose="02020603050405020304" pitchFamily="18" charset="0"/>
          </a:endParaRPr>
        </a:p>
      </dgm:t>
    </dgm:pt>
    <dgm:pt modelId="{63E42DD7-DFF0-4ADC-B837-E9F70B195E77}" type="parTrans" cxnId="{9B40AEA6-D8F6-449A-96A4-35434987659D}">
      <dgm:prSet/>
      <dgm:spPr/>
      <dgm:t>
        <a:bodyPr/>
        <a:lstStyle/>
        <a:p>
          <a:endParaRPr lang="ru-KZ" sz="1400">
            <a:latin typeface="Times New Roman" panose="02020603050405020304" pitchFamily="18" charset="0"/>
            <a:cs typeface="Times New Roman" panose="02020603050405020304" pitchFamily="18" charset="0"/>
          </a:endParaRPr>
        </a:p>
      </dgm:t>
    </dgm:pt>
    <dgm:pt modelId="{940439FC-E3AE-4A58-9F2E-43B5C2C8B540}" type="sibTrans" cxnId="{9B40AEA6-D8F6-449A-96A4-35434987659D}">
      <dgm:prSet/>
      <dgm:spPr/>
      <dgm:t>
        <a:bodyPr/>
        <a:lstStyle/>
        <a:p>
          <a:endParaRPr lang="ru-KZ" sz="1400">
            <a:latin typeface="Times New Roman" panose="02020603050405020304" pitchFamily="18" charset="0"/>
            <a:cs typeface="Times New Roman" panose="02020603050405020304" pitchFamily="18" charset="0"/>
          </a:endParaRPr>
        </a:p>
      </dgm:t>
    </dgm:pt>
    <dgm:pt modelId="{969E72D4-2AA2-41E9-9168-DB2B5F2E6C43}">
      <dgm:prSet custT="1"/>
      <dgm:spPr/>
      <dgm:t>
        <a:bodyPr/>
        <a:lstStyle/>
        <a:p>
          <a:r>
            <a:rPr lang="ru-RU" sz="1400">
              <a:latin typeface="Times New Roman" panose="02020603050405020304" pitchFamily="18" charset="0"/>
              <a:cs typeface="Times New Roman" panose="02020603050405020304" pitchFamily="18" charset="0"/>
            </a:rPr>
            <a:t>4) банкроттың қатысуымен сотта қаралатын мүліктік сипаттағы даулар, егер олар бойынша қабылданған шешімдер заңды күшіне енбеген болса, тоқтатылады;</a:t>
          </a:r>
          <a:endParaRPr lang="ru-KZ" sz="1400">
            <a:latin typeface="Times New Roman" panose="02020603050405020304" pitchFamily="18" charset="0"/>
            <a:cs typeface="Times New Roman" panose="02020603050405020304" pitchFamily="18" charset="0"/>
          </a:endParaRPr>
        </a:p>
      </dgm:t>
    </dgm:pt>
    <dgm:pt modelId="{5D83ACD1-5D33-4D25-8907-EC84DF5541CF}" type="parTrans" cxnId="{4CBCFC46-C360-43EF-BCB6-B5BA4FCD6391}">
      <dgm:prSet/>
      <dgm:spPr/>
      <dgm:t>
        <a:bodyPr/>
        <a:lstStyle/>
        <a:p>
          <a:endParaRPr lang="ru-KZ" sz="1400">
            <a:latin typeface="Times New Roman" panose="02020603050405020304" pitchFamily="18" charset="0"/>
            <a:cs typeface="Times New Roman" panose="02020603050405020304" pitchFamily="18" charset="0"/>
          </a:endParaRPr>
        </a:p>
      </dgm:t>
    </dgm:pt>
    <dgm:pt modelId="{AE3D0BDA-6D07-4326-A140-77C2F0839E71}" type="sibTrans" cxnId="{4CBCFC46-C360-43EF-BCB6-B5BA4FCD6391}">
      <dgm:prSet/>
      <dgm:spPr/>
      <dgm:t>
        <a:bodyPr/>
        <a:lstStyle/>
        <a:p>
          <a:endParaRPr lang="ru-KZ" sz="1400">
            <a:latin typeface="Times New Roman" panose="02020603050405020304" pitchFamily="18" charset="0"/>
            <a:cs typeface="Times New Roman" panose="02020603050405020304" pitchFamily="18" charset="0"/>
          </a:endParaRPr>
        </a:p>
      </dgm:t>
    </dgm:pt>
    <dgm:pt modelId="{C253FFE8-CB4B-418E-9412-7FF274573513}">
      <dgm:prSet custT="1"/>
      <dgm:spPr/>
      <dgm:t>
        <a:bodyPr/>
        <a:lstStyle/>
        <a:p>
          <a:r>
            <a:rPr lang="ru-RU" sz="1400">
              <a:latin typeface="Times New Roman" panose="02020603050405020304" pitchFamily="18" charset="0"/>
              <a:cs typeface="Times New Roman" panose="02020603050405020304" pitchFamily="18" charset="0"/>
            </a:rPr>
            <a:t>5) үшінші тұлғалардың кепілдіктер мен кепілгерліктерді орындау жөніндегі талаптарын, сондай-ақ үшінші тұлғалар кепіл беруші ретінде әрекет ететін жағдайларда кепіл затына өндіріп алуды қолдануды қоспағанда, банкроттық рәсімі шеңберінде ғана банкротқа талаптар қойылуы мүмкін;</a:t>
          </a:r>
          <a:endParaRPr lang="ru-KZ" sz="1400">
            <a:latin typeface="Times New Roman" panose="02020603050405020304" pitchFamily="18" charset="0"/>
            <a:cs typeface="Times New Roman" panose="02020603050405020304" pitchFamily="18" charset="0"/>
          </a:endParaRPr>
        </a:p>
      </dgm:t>
    </dgm:pt>
    <dgm:pt modelId="{A5977EF2-3AB0-4D35-A962-478CB50D5C32}" type="parTrans" cxnId="{7DA5ACAC-CA27-4F2E-B6D1-F64B7E3E2AF8}">
      <dgm:prSet/>
      <dgm:spPr/>
      <dgm:t>
        <a:bodyPr/>
        <a:lstStyle/>
        <a:p>
          <a:endParaRPr lang="ru-KZ" sz="1400">
            <a:latin typeface="Times New Roman" panose="02020603050405020304" pitchFamily="18" charset="0"/>
            <a:cs typeface="Times New Roman" panose="02020603050405020304" pitchFamily="18" charset="0"/>
          </a:endParaRPr>
        </a:p>
      </dgm:t>
    </dgm:pt>
    <dgm:pt modelId="{7CF09F59-6DFE-411E-B26B-1E1E8D2A9E66}" type="sibTrans" cxnId="{7DA5ACAC-CA27-4F2E-B6D1-F64B7E3E2AF8}">
      <dgm:prSet/>
      <dgm:spPr/>
      <dgm:t>
        <a:bodyPr/>
        <a:lstStyle/>
        <a:p>
          <a:endParaRPr lang="ru-KZ" sz="1400">
            <a:latin typeface="Times New Roman" panose="02020603050405020304" pitchFamily="18" charset="0"/>
            <a:cs typeface="Times New Roman" panose="02020603050405020304" pitchFamily="18" charset="0"/>
          </a:endParaRPr>
        </a:p>
      </dgm:t>
    </dgm:pt>
    <dgm:pt modelId="{112A4423-8014-4C6D-A576-859D149A5537}">
      <dgm:prSet custT="1"/>
      <dgm:spPr/>
      <dgm:t>
        <a:bodyPr/>
        <a:lstStyle/>
        <a:p>
          <a:r>
            <a:rPr lang="ru-RU" sz="1400">
              <a:latin typeface="Times New Roman" panose="02020603050405020304" pitchFamily="18" charset="0"/>
              <a:cs typeface="Times New Roman" panose="02020603050405020304" pitchFamily="18" charset="0"/>
            </a:rPr>
            <a:t>6) уақытша немесе банкроттықты басқарушының өтініші және борышкерді банкрот деп тану туралы сот шешімінің ұсынылған көшірмесі негізінде банкроттың мүлкіне барлық шектеулер мен ауыртпалықтар оларды салған органдардың тиісті шешімдері қабылданбастан алып тасталады;</a:t>
          </a:r>
          <a:endParaRPr lang="ru-KZ" sz="1400">
            <a:latin typeface="Times New Roman" panose="02020603050405020304" pitchFamily="18" charset="0"/>
            <a:cs typeface="Times New Roman" panose="02020603050405020304" pitchFamily="18" charset="0"/>
          </a:endParaRPr>
        </a:p>
      </dgm:t>
    </dgm:pt>
    <dgm:pt modelId="{0053BE6A-5C7E-42F9-870E-DD6D7BE49A45}" type="parTrans" cxnId="{97E7FA2E-6DDE-4030-9FC9-4C8ABFA8A294}">
      <dgm:prSet/>
      <dgm:spPr/>
      <dgm:t>
        <a:bodyPr/>
        <a:lstStyle/>
        <a:p>
          <a:endParaRPr lang="ru-KZ" sz="1400">
            <a:latin typeface="Times New Roman" panose="02020603050405020304" pitchFamily="18" charset="0"/>
            <a:cs typeface="Times New Roman" panose="02020603050405020304" pitchFamily="18" charset="0"/>
          </a:endParaRPr>
        </a:p>
      </dgm:t>
    </dgm:pt>
    <dgm:pt modelId="{25697329-4DAD-48E6-A592-B530B9453948}" type="sibTrans" cxnId="{97E7FA2E-6DDE-4030-9FC9-4C8ABFA8A294}">
      <dgm:prSet/>
      <dgm:spPr/>
      <dgm:t>
        <a:bodyPr/>
        <a:lstStyle/>
        <a:p>
          <a:endParaRPr lang="ru-KZ" sz="1400">
            <a:latin typeface="Times New Roman" panose="02020603050405020304" pitchFamily="18" charset="0"/>
            <a:cs typeface="Times New Roman" panose="02020603050405020304" pitchFamily="18" charset="0"/>
          </a:endParaRPr>
        </a:p>
      </dgm:t>
    </dgm:pt>
    <dgm:pt modelId="{9508A941-7964-4378-931A-B3F48BB778CC}">
      <dgm:prSet custT="1"/>
      <dgm:spPr/>
      <dgm:t>
        <a:bodyPr/>
        <a:lstStyle/>
        <a:p>
          <a:r>
            <a:rPr lang="ru-RU" sz="1400">
              <a:latin typeface="Times New Roman" panose="02020603050405020304" pitchFamily="18" charset="0"/>
              <a:cs typeface="Times New Roman" panose="02020603050405020304" pitchFamily="18" charset="0"/>
            </a:rPr>
            <a:t>7) банкроттың мүлкіне жаңа тыйым салуларға және мүлкіне иелік етудегі өзге де шектеулерге мәмілені жарамсыз деп тану және мүлікті бөгденің заңсыз иеленуінен талап ету туралы банкротқа қойылатын қуынымдар бойынша ғана жол беріледі;</a:t>
          </a:r>
          <a:endParaRPr lang="ru-KZ" sz="1400">
            <a:latin typeface="Times New Roman" panose="02020603050405020304" pitchFamily="18" charset="0"/>
            <a:cs typeface="Times New Roman" panose="02020603050405020304" pitchFamily="18" charset="0"/>
          </a:endParaRPr>
        </a:p>
      </dgm:t>
    </dgm:pt>
    <dgm:pt modelId="{4579EEE2-89D9-4A6F-944F-50E3984D6124}" type="parTrans" cxnId="{66D7BF2E-4B0C-4312-A3D4-BE5ED06DACAB}">
      <dgm:prSet/>
      <dgm:spPr/>
      <dgm:t>
        <a:bodyPr/>
        <a:lstStyle/>
        <a:p>
          <a:endParaRPr lang="ru-KZ" sz="1400">
            <a:latin typeface="Times New Roman" panose="02020603050405020304" pitchFamily="18" charset="0"/>
            <a:cs typeface="Times New Roman" panose="02020603050405020304" pitchFamily="18" charset="0"/>
          </a:endParaRPr>
        </a:p>
      </dgm:t>
    </dgm:pt>
    <dgm:pt modelId="{10F33D83-6220-4B53-8C64-277C0D006CB3}" type="sibTrans" cxnId="{66D7BF2E-4B0C-4312-A3D4-BE5ED06DACAB}">
      <dgm:prSet/>
      <dgm:spPr/>
      <dgm:t>
        <a:bodyPr/>
        <a:lstStyle/>
        <a:p>
          <a:endParaRPr lang="ru-KZ" sz="1400">
            <a:latin typeface="Times New Roman" panose="02020603050405020304" pitchFamily="18" charset="0"/>
            <a:cs typeface="Times New Roman" panose="02020603050405020304" pitchFamily="18" charset="0"/>
          </a:endParaRPr>
        </a:p>
      </dgm:t>
    </dgm:pt>
    <dgm:pt modelId="{194D0146-0C7E-403E-A9ED-1ACC144CAB84}">
      <dgm:prSet custT="1"/>
      <dgm:spPr/>
      <dgm:t>
        <a:bodyPr/>
        <a:lstStyle/>
        <a:p>
          <a:r>
            <a:rPr lang="ru-RU" sz="1400">
              <a:latin typeface="Times New Roman" panose="02020603050405020304" pitchFamily="18" charset="0"/>
              <a:cs typeface="Times New Roman" panose="02020603050405020304" pitchFamily="18" charset="0"/>
            </a:rPr>
            <a:t>8) сатып алушыға берілмеген банкроттың мүлкі оның мүліктік массасының құрамына енгізіледі, ал кредитор немесе орындалмаған міндеттеме бойынша дәрменсіз болған сатып алушы банкроттық рәсімі шеңберінде борышкерге өзінің талаптарын қоюға құқылы.</a:t>
          </a:r>
          <a:endParaRPr lang="ru-KZ" sz="1400">
            <a:latin typeface="Times New Roman" panose="02020603050405020304" pitchFamily="18" charset="0"/>
            <a:cs typeface="Times New Roman" panose="02020603050405020304" pitchFamily="18" charset="0"/>
          </a:endParaRPr>
        </a:p>
      </dgm:t>
    </dgm:pt>
    <dgm:pt modelId="{838CE0A0-0860-427D-9EE9-FB9924F139D4}" type="parTrans" cxnId="{291CC9A2-5F0C-49AA-A11D-9F19452CB7C5}">
      <dgm:prSet/>
      <dgm:spPr/>
      <dgm:t>
        <a:bodyPr/>
        <a:lstStyle/>
        <a:p>
          <a:endParaRPr lang="ru-KZ" sz="1400">
            <a:latin typeface="Times New Roman" panose="02020603050405020304" pitchFamily="18" charset="0"/>
            <a:cs typeface="Times New Roman" panose="02020603050405020304" pitchFamily="18" charset="0"/>
          </a:endParaRPr>
        </a:p>
      </dgm:t>
    </dgm:pt>
    <dgm:pt modelId="{4C2C84CE-1CE9-4BCF-B427-0FB1ED4A7E8E}" type="sibTrans" cxnId="{291CC9A2-5F0C-49AA-A11D-9F19452CB7C5}">
      <dgm:prSet/>
      <dgm:spPr/>
      <dgm:t>
        <a:bodyPr/>
        <a:lstStyle/>
        <a:p>
          <a:endParaRPr lang="ru-KZ" sz="1400">
            <a:latin typeface="Times New Roman" panose="02020603050405020304" pitchFamily="18" charset="0"/>
            <a:cs typeface="Times New Roman" panose="02020603050405020304" pitchFamily="18" charset="0"/>
          </a:endParaRPr>
        </a:p>
      </dgm:t>
    </dgm:pt>
    <dgm:pt modelId="{4103E1E3-C0E9-4510-8A3D-814F4B5DB440}" type="pres">
      <dgm:prSet presAssocID="{39526C4F-5F88-4D87-9DF0-F804A1A973C9}" presName="vert0" presStyleCnt="0">
        <dgm:presLayoutVars>
          <dgm:dir/>
          <dgm:animOne val="branch"/>
          <dgm:animLvl val="lvl"/>
        </dgm:presLayoutVars>
      </dgm:prSet>
      <dgm:spPr/>
    </dgm:pt>
    <dgm:pt modelId="{B0016F62-5466-40B5-9E2A-9BE45024FB3C}" type="pres">
      <dgm:prSet presAssocID="{EF128E51-790C-424C-9AD9-FA81A5274FAE}" presName="thickLine" presStyleLbl="alignNode1" presStyleIdx="0" presStyleCnt="8"/>
      <dgm:spPr/>
    </dgm:pt>
    <dgm:pt modelId="{FCEB54D7-9981-480C-AABC-A9BD35C97D94}" type="pres">
      <dgm:prSet presAssocID="{EF128E51-790C-424C-9AD9-FA81A5274FAE}" presName="horz1" presStyleCnt="0"/>
      <dgm:spPr/>
    </dgm:pt>
    <dgm:pt modelId="{A8067CE1-4B06-40A7-AC00-50FA4AABC78C}" type="pres">
      <dgm:prSet presAssocID="{EF128E51-790C-424C-9AD9-FA81A5274FAE}" presName="tx1" presStyleLbl="revTx" presStyleIdx="0" presStyleCnt="8"/>
      <dgm:spPr/>
    </dgm:pt>
    <dgm:pt modelId="{6B629223-99BE-4784-8FFA-EAF4949641F4}" type="pres">
      <dgm:prSet presAssocID="{EF128E51-790C-424C-9AD9-FA81A5274FAE}" presName="vert1" presStyleCnt="0"/>
      <dgm:spPr/>
    </dgm:pt>
    <dgm:pt modelId="{F29F90F5-7334-4819-A1C9-2BEF5F5134B5}" type="pres">
      <dgm:prSet presAssocID="{4EECD908-8E1F-4B50-900C-44526AB9DB1E}" presName="thickLine" presStyleLbl="alignNode1" presStyleIdx="1" presStyleCnt="8"/>
      <dgm:spPr/>
    </dgm:pt>
    <dgm:pt modelId="{8AE106A1-6A04-45F6-ACB8-3F468C29B49D}" type="pres">
      <dgm:prSet presAssocID="{4EECD908-8E1F-4B50-900C-44526AB9DB1E}" presName="horz1" presStyleCnt="0"/>
      <dgm:spPr/>
    </dgm:pt>
    <dgm:pt modelId="{348A7FDA-D745-4AA3-827D-D140BFCF5FDA}" type="pres">
      <dgm:prSet presAssocID="{4EECD908-8E1F-4B50-900C-44526AB9DB1E}" presName="tx1" presStyleLbl="revTx" presStyleIdx="1" presStyleCnt="8"/>
      <dgm:spPr/>
    </dgm:pt>
    <dgm:pt modelId="{A88F20D4-3856-40AE-8C34-B40F83DD1AB2}" type="pres">
      <dgm:prSet presAssocID="{4EECD908-8E1F-4B50-900C-44526AB9DB1E}" presName="vert1" presStyleCnt="0"/>
      <dgm:spPr/>
    </dgm:pt>
    <dgm:pt modelId="{01B30B0F-108B-41A9-BBF1-34898FEE9166}" type="pres">
      <dgm:prSet presAssocID="{B30E21CD-4705-4357-81B9-87AC91E2852D}" presName="thickLine" presStyleLbl="alignNode1" presStyleIdx="2" presStyleCnt="8"/>
      <dgm:spPr/>
    </dgm:pt>
    <dgm:pt modelId="{AC811597-D6BA-4712-9AA4-80AF19240F95}" type="pres">
      <dgm:prSet presAssocID="{B30E21CD-4705-4357-81B9-87AC91E2852D}" presName="horz1" presStyleCnt="0"/>
      <dgm:spPr/>
    </dgm:pt>
    <dgm:pt modelId="{0513DA45-F7FA-456F-B0E5-47ACC7C3CDC8}" type="pres">
      <dgm:prSet presAssocID="{B30E21CD-4705-4357-81B9-87AC91E2852D}" presName="tx1" presStyleLbl="revTx" presStyleIdx="2" presStyleCnt="8"/>
      <dgm:spPr/>
    </dgm:pt>
    <dgm:pt modelId="{B1FC1B13-177D-4D98-90AD-FE2C06BC3D66}" type="pres">
      <dgm:prSet presAssocID="{B30E21CD-4705-4357-81B9-87AC91E2852D}" presName="vert1" presStyleCnt="0"/>
      <dgm:spPr/>
    </dgm:pt>
    <dgm:pt modelId="{8B579DAC-BF28-4B45-B3CC-FDB698DBDEBD}" type="pres">
      <dgm:prSet presAssocID="{969E72D4-2AA2-41E9-9168-DB2B5F2E6C43}" presName="thickLine" presStyleLbl="alignNode1" presStyleIdx="3" presStyleCnt="8"/>
      <dgm:spPr/>
    </dgm:pt>
    <dgm:pt modelId="{EA9AE261-DCB6-4277-B245-476B6234DD33}" type="pres">
      <dgm:prSet presAssocID="{969E72D4-2AA2-41E9-9168-DB2B5F2E6C43}" presName="horz1" presStyleCnt="0"/>
      <dgm:spPr/>
    </dgm:pt>
    <dgm:pt modelId="{C7E3641D-A38D-4959-90C8-86EC7BAFEC6A}" type="pres">
      <dgm:prSet presAssocID="{969E72D4-2AA2-41E9-9168-DB2B5F2E6C43}" presName="tx1" presStyleLbl="revTx" presStyleIdx="3" presStyleCnt="8"/>
      <dgm:spPr/>
    </dgm:pt>
    <dgm:pt modelId="{B343FD92-1802-48B3-92D9-7A834AF2C8B0}" type="pres">
      <dgm:prSet presAssocID="{969E72D4-2AA2-41E9-9168-DB2B5F2E6C43}" presName="vert1" presStyleCnt="0"/>
      <dgm:spPr/>
    </dgm:pt>
    <dgm:pt modelId="{7FEF2F31-C52C-4F53-9AB5-6E98B5026F65}" type="pres">
      <dgm:prSet presAssocID="{C253FFE8-CB4B-418E-9412-7FF274573513}" presName="thickLine" presStyleLbl="alignNode1" presStyleIdx="4" presStyleCnt="8"/>
      <dgm:spPr/>
    </dgm:pt>
    <dgm:pt modelId="{E2FF9820-436D-4823-904D-A0A1CA8F2146}" type="pres">
      <dgm:prSet presAssocID="{C253FFE8-CB4B-418E-9412-7FF274573513}" presName="horz1" presStyleCnt="0"/>
      <dgm:spPr/>
    </dgm:pt>
    <dgm:pt modelId="{EC6A3400-F91A-43BB-9471-52E3CB2D8766}" type="pres">
      <dgm:prSet presAssocID="{C253FFE8-CB4B-418E-9412-7FF274573513}" presName="tx1" presStyleLbl="revTx" presStyleIdx="4" presStyleCnt="8"/>
      <dgm:spPr/>
    </dgm:pt>
    <dgm:pt modelId="{6468A158-E6E0-4E60-91F7-B39BA33E28D6}" type="pres">
      <dgm:prSet presAssocID="{C253FFE8-CB4B-418E-9412-7FF274573513}" presName="vert1" presStyleCnt="0"/>
      <dgm:spPr/>
    </dgm:pt>
    <dgm:pt modelId="{1147319C-CE41-4E79-BE8D-419017DF4B7C}" type="pres">
      <dgm:prSet presAssocID="{112A4423-8014-4C6D-A576-859D149A5537}" presName="thickLine" presStyleLbl="alignNode1" presStyleIdx="5" presStyleCnt="8"/>
      <dgm:spPr/>
    </dgm:pt>
    <dgm:pt modelId="{F527E0D5-8AC0-47D7-B354-B20F58C9AEF8}" type="pres">
      <dgm:prSet presAssocID="{112A4423-8014-4C6D-A576-859D149A5537}" presName="horz1" presStyleCnt="0"/>
      <dgm:spPr/>
    </dgm:pt>
    <dgm:pt modelId="{EF704733-6B85-45CF-ABB8-E04B0477D6D2}" type="pres">
      <dgm:prSet presAssocID="{112A4423-8014-4C6D-A576-859D149A5537}" presName="tx1" presStyleLbl="revTx" presStyleIdx="5" presStyleCnt="8"/>
      <dgm:spPr/>
    </dgm:pt>
    <dgm:pt modelId="{458F4EA3-B7C8-4488-8E36-50F6C90C9BFF}" type="pres">
      <dgm:prSet presAssocID="{112A4423-8014-4C6D-A576-859D149A5537}" presName="vert1" presStyleCnt="0"/>
      <dgm:spPr/>
    </dgm:pt>
    <dgm:pt modelId="{1B9C4F43-12B7-43FD-AB8C-66550A158EAF}" type="pres">
      <dgm:prSet presAssocID="{9508A941-7964-4378-931A-B3F48BB778CC}" presName="thickLine" presStyleLbl="alignNode1" presStyleIdx="6" presStyleCnt="8"/>
      <dgm:spPr/>
    </dgm:pt>
    <dgm:pt modelId="{589C0DA5-7487-43AB-81D0-DB34A48226A6}" type="pres">
      <dgm:prSet presAssocID="{9508A941-7964-4378-931A-B3F48BB778CC}" presName="horz1" presStyleCnt="0"/>
      <dgm:spPr/>
    </dgm:pt>
    <dgm:pt modelId="{12B13773-045A-4E04-833F-0FF4F3129C04}" type="pres">
      <dgm:prSet presAssocID="{9508A941-7964-4378-931A-B3F48BB778CC}" presName="tx1" presStyleLbl="revTx" presStyleIdx="6" presStyleCnt="8"/>
      <dgm:spPr/>
    </dgm:pt>
    <dgm:pt modelId="{A5354F5A-0BA5-4B99-B044-589C9C5FD804}" type="pres">
      <dgm:prSet presAssocID="{9508A941-7964-4378-931A-B3F48BB778CC}" presName="vert1" presStyleCnt="0"/>
      <dgm:spPr/>
    </dgm:pt>
    <dgm:pt modelId="{C6E6E847-EDAD-488A-B8DD-1B5A3522E193}" type="pres">
      <dgm:prSet presAssocID="{194D0146-0C7E-403E-A9ED-1ACC144CAB84}" presName="thickLine" presStyleLbl="alignNode1" presStyleIdx="7" presStyleCnt="8"/>
      <dgm:spPr/>
    </dgm:pt>
    <dgm:pt modelId="{611142A8-AB74-496C-B8C2-39C90D533307}" type="pres">
      <dgm:prSet presAssocID="{194D0146-0C7E-403E-A9ED-1ACC144CAB84}" presName="horz1" presStyleCnt="0"/>
      <dgm:spPr/>
    </dgm:pt>
    <dgm:pt modelId="{2D1AA96F-20E2-4D69-81D3-E92B0869D77D}" type="pres">
      <dgm:prSet presAssocID="{194D0146-0C7E-403E-A9ED-1ACC144CAB84}" presName="tx1" presStyleLbl="revTx" presStyleIdx="7" presStyleCnt="8"/>
      <dgm:spPr/>
    </dgm:pt>
    <dgm:pt modelId="{D9571177-8049-4C15-9024-CD435548E28B}" type="pres">
      <dgm:prSet presAssocID="{194D0146-0C7E-403E-A9ED-1ACC144CAB84}" presName="vert1" presStyleCnt="0"/>
      <dgm:spPr/>
    </dgm:pt>
  </dgm:ptLst>
  <dgm:cxnLst>
    <dgm:cxn modelId="{66D7BF2E-4B0C-4312-A3D4-BE5ED06DACAB}" srcId="{39526C4F-5F88-4D87-9DF0-F804A1A973C9}" destId="{9508A941-7964-4378-931A-B3F48BB778CC}" srcOrd="6" destOrd="0" parTransId="{4579EEE2-89D9-4A6F-944F-50E3984D6124}" sibTransId="{10F33D83-6220-4B53-8C64-277C0D006CB3}"/>
    <dgm:cxn modelId="{97E7FA2E-6DDE-4030-9FC9-4C8ABFA8A294}" srcId="{39526C4F-5F88-4D87-9DF0-F804A1A973C9}" destId="{112A4423-8014-4C6D-A576-859D149A5537}" srcOrd="5" destOrd="0" parTransId="{0053BE6A-5C7E-42F9-870E-DD6D7BE49A45}" sibTransId="{25697329-4DAD-48E6-A592-B530B9453948}"/>
    <dgm:cxn modelId="{D6FCA23C-3D37-4570-ABE8-BCDF64098EE3}" type="presOf" srcId="{194D0146-0C7E-403E-A9ED-1ACC144CAB84}" destId="{2D1AA96F-20E2-4D69-81D3-E92B0869D77D}" srcOrd="0" destOrd="0" presId="urn:microsoft.com/office/officeart/2008/layout/LinedList"/>
    <dgm:cxn modelId="{4CBCFC46-C360-43EF-BCB6-B5BA4FCD6391}" srcId="{39526C4F-5F88-4D87-9DF0-F804A1A973C9}" destId="{969E72D4-2AA2-41E9-9168-DB2B5F2E6C43}" srcOrd="3" destOrd="0" parTransId="{5D83ACD1-5D33-4D25-8907-EC84DF5541CF}" sibTransId="{AE3D0BDA-6D07-4326-A140-77C2F0839E71}"/>
    <dgm:cxn modelId="{CFEB7E9F-54C3-46C0-806F-AB8D848A8676}" srcId="{39526C4F-5F88-4D87-9DF0-F804A1A973C9}" destId="{EF128E51-790C-424C-9AD9-FA81A5274FAE}" srcOrd="0" destOrd="0" parTransId="{B320D30D-790D-4EB3-A571-C5B0E977F311}" sibTransId="{8DDD2F6B-A015-4082-923A-AB5A2D1E627E}"/>
    <dgm:cxn modelId="{291CC9A2-5F0C-49AA-A11D-9F19452CB7C5}" srcId="{39526C4F-5F88-4D87-9DF0-F804A1A973C9}" destId="{194D0146-0C7E-403E-A9ED-1ACC144CAB84}" srcOrd="7" destOrd="0" parTransId="{838CE0A0-0860-427D-9EE9-FB9924F139D4}" sibTransId="{4C2C84CE-1CE9-4BCF-B427-0FB1ED4A7E8E}"/>
    <dgm:cxn modelId="{9B40AEA6-D8F6-449A-96A4-35434987659D}" srcId="{39526C4F-5F88-4D87-9DF0-F804A1A973C9}" destId="{B30E21CD-4705-4357-81B9-87AC91E2852D}" srcOrd="2" destOrd="0" parTransId="{63E42DD7-DFF0-4ADC-B837-E9F70B195E77}" sibTransId="{940439FC-E3AE-4A58-9F2E-43B5C2C8B540}"/>
    <dgm:cxn modelId="{1DB039A9-84EF-45F7-B842-C2D3C0AD805C}" type="presOf" srcId="{EF128E51-790C-424C-9AD9-FA81A5274FAE}" destId="{A8067CE1-4B06-40A7-AC00-50FA4AABC78C}" srcOrd="0" destOrd="0" presId="urn:microsoft.com/office/officeart/2008/layout/LinedList"/>
    <dgm:cxn modelId="{7DA5ACAC-CA27-4F2E-B6D1-F64B7E3E2AF8}" srcId="{39526C4F-5F88-4D87-9DF0-F804A1A973C9}" destId="{C253FFE8-CB4B-418E-9412-7FF274573513}" srcOrd="4" destOrd="0" parTransId="{A5977EF2-3AB0-4D35-A962-478CB50D5C32}" sibTransId="{7CF09F59-6DFE-411E-B26B-1E1E8D2A9E66}"/>
    <dgm:cxn modelId="{EE9E42B9-4F89-49F9-A560-1089A7F53F83}" type="presOf" srcId="{39526C4F-5F88-4D87-9DF0-F804A1A973C9}" destId="{4103E1E3-C0E9-4510-8A3D-814F4B5DB440}" srcOrd="0" destOrd="0" presId="urn:microsoft.com/office/officeart/2008/layout/LinedList"/>
    <dgm:cxn modelId="{AC330EC7-A793-4C3A-82C5-79299285EB89}" type="presOf" srcId="{9508A941-7964-4378-931A-B3F48BB778CC}" destId="{12B13773-045A-4E04-833F-0FF4F3129C04}" srcOrd="0" destOrd="0" presId="urn:microsoft.com/office/officeart/2008/layout/LinedList"/>
    <dgm:cxn modelId="{133BA3DC-5FDE-4F69-9F9D-99F10882909D}" type="presOf" srcId="{112A4423-8014-4C6D-A576-859D149A5537}" destId="{EF704733-6B85-45CF-ABB8-E04B0477D6D2}" srcOrd="0" destOrd="0" presId="urn:microsoft.com/office/officeart/2008/layout/LinedList"/>
    <dgm:cxn modelId="{8CA2A5E6-2BD8-46EF-ADE6-BF89306CB5E3}" type="presOf" srcId="{B30E21CD-4705-4357-81B9-87AC91E2852D}" destId="{0513DA45-F7FA-456F-B0E5-47ACC7C3CDC8}" srcOrd="0" destOrd="0" presId="urn:microsoft.com/office/officeart/2008/layout/LinedList"/>
    <dgm:cxn modelId="{9AEB10E8-BB73-4B50-8364-8693D89356D9}" type="presOf" srcId="{C253FFE8-CB4B-418E-9412-7FF274573513}" destId="{EC6A3400-F91A-43BB-9471-52E3CB2D8766}" srcOrd="0" destOrd="0" presId="urn:microsoft.com/office/officeart/2008/layout/LinedList"/>
    <dgm:cxn modelId="{B77C2BEE-EEB7-48CA-83C2-87E81349E637}" type="presOf" srcId="{4EECD908-8E1F-4B50-900C-44526AB9DB1E}" destId="{348A7FDA-D745-4AA3-827D-D140BFCF5FDA}" srcOrd="0" destOrd="0" presId="urn:microsoft.com/office/officeart/2008/layout/LinedList"/>
    <dgm:cxn modelId="{1B9ADEF3-226E-4EA3-98AA-8B903B843865}" type="presOf" srcId="{969E72D4-2AA2-41E9-9168-DB2B5F2E6C43}" destId="{C7E3641D-A38D-4959-90C8-86EC7BAFEC6A}" srcOrd="0" destOrd="0" presId="urn:microsoft.com/office/officeart/2008/layout/LinedList"/>
    <dgm:cxn modelId="{806EB9F7-E77A-4683-ACD1-810B72BBA333}" srcId="{39526C4F-5F88-4D87-9DF0-F804A1A973C9}" destId="{4EECD908-8E1F-4B50-900C-44526AB9DB1E}" srcOrd="1" destOrd="0" parTransId="{049674A1-FED7-4B09-9653-A2A01E844272}" sibTransId="{73C466B8-9B5F-4E15-831A-37F9E4821A29}"/>
    <dgm:cxn modelId="{D2E36C6E-B6D9-4150-8E7F-6A8273E8DAE4}" type="presParOf" srcId="{4103E1E3-C0E9-4510-8A3D-814F4B5DB440}" destId="{B0016F62-5466-40B5-9E2A-9BE45024FB3C}" srcOrd="0" destOrd="0" presId="urn:microsoft.com/office/officeart/2008/layout/LinedList"/>
    <dgm:cxn modelId="{57CD51F0-78EB-4325-8E85-5BD6C9A68E1B}" type="presParOf" srcId="{4103E1E3-C0E9-4510-8A3D-814F4B5DB440}" destId="{FCEB54D7-9981-480C-AABC-A9BD35C97D94}" srcOrd="1" destOrd="0" presId="urn:microsoft.com/office/officeart/2008/layout/LinedList"/>
    <dgm:cxn modelId="{3C194955-6E46-4351-847E-104CCE1B0CAD}" type="presParOf" srcId="{FCEB54D7-9981-480C-AABC-A9BD35C97D94}" destId="{A8067CE1-4B06-40A7-AC00-50FA4AABC78C}" srcOrd="0" destOrd="0" presId="urn:microsoft.com/office/officeart/2008/layout/LinedList"/>
    <dgm:cxn modelId="{31A2B9F5-0059-4E67-ADAD-B31C0E41A7A3}" type="presParOf" srcId="{FCEB54D7-9981-480C-AABC-A9BD35C97D94}" destId="{6B629223-99BE-4784-8FFA-EAF4949641F4}" srcOrd="1" destOrd="0" presId="urn:microsoft.com/office/officeart/2008/layout/LinedList"/>
    <dgm:cxn modelId="{15B8482E-AE2A-491B-8A73-E55AAC78642E}" type="presParOf" srcId="{4103E1E3-C0E9-4510-8A3D-814F4B5DB440}" destId="{F29F90F5-7334-4819-A1C9-2BEF5F5134B5}" srcOrd="2" destOrd="0" presId="urn:microsoft.com/office/officeart/2008/layout/LinedList"/>
    <dgm:cxn modelId="{3AD1355D-0827-4E28-B454-EEB374925FA8}" type="presParOf" srcId="{4103E1E3-C0E9-4510-8A3D-814F4B5DB440}" destId="{8AE106A1-6A04-45F6-ACB8-3F468C29B49D}" srcOrd="3" destOrd="0" presId="urn:microsoft.com/office/officeart/2008/layout/LinedList"/>
    <dgm:cxn modelId="{A1D65B61-13E2-450F-810E-3619F7699202}" type="presParOf" srcId="{8AE106A1-6A04-45F6-ACB8-3F468C29B49D}" destId="{348A7FDA-D745-4AA3-827D-D140BFCF5FDA}" srcOrd="0" destOrd="0" presId="urn:microsoft.com/office/officeart/2008/layout/LinedList"/>
    <dgm:cxn modelId="{8A2D0EEE-BB99-47A5-9D1F-85A2CEE7D566}" type="presParOf" srcId="{8AE106A1-6A04-45F6-ACB8-3F468C29B49D}" destId="{A88F20D4-3856-40AE-8C34-B40F83DD1AB2}" srcOrd="1" destOrd="0" presId="urn:microsoft.com/office/officeart/2008/layout/LinedList"/>
    <dgm:cxn modelId="{B1B137D9-A243-487A-BD80-26F19B5C8049}" type="presParOf" srcId="{4103E1E3-C0E9-4510-8A3D-814F4B5DB440}" destId="{01B30B0F-108B-41A9-BBF1-34898FEE9166}" srcOrd="4" destOrd="0" presId="urn:microsoft.com/office/officeart/2008/layout/LinedList"/>
    <dgm:cxn modelId="{36D38F46-C187-483E-A979-DDB7E328F34F}" type="presParOf" srcId="{4103E1E3-C0E9-4510-8A3D-814F4B5DB440}" destId="{AC811597-D6BA-4712-9AA4-80AF19240F95}" srcOrd="5" destOrd="0" presId="urn:microsoft.com/office/officeart/2008/layout/LinedList"/>
    <dgm:cxn modelId="{748CEDEB-DA22-43F8-A96C-EDB4196CBBAB}" type="presParOf" srcId="{AC811597-D6BA-4712-9AA4-80AF19240F95}" destId="{0513DA45-F7FA-456F-B0E5-47ACC7C3CDC8}" srcOrd="0" destOrd="0" presId="urn:microsoft.com/office/officeart/2008/layout/LinedList"/>
    <dgm:cxn modelId="{2DE1D582-1C2F-47CF-A9C8-B9E573EC80C5}" type="presParOf" srcId="{AC811597-D6BA-4712-9AA4-80AF19240F95}" destId="{B1FC1B13-177D-4D98-90AD-FE2C06BC3D66}" srcOrd="1" destOrd="0" presId="urn:microsoft.com/office/officeart/2008/layout/LinedList"/>
    <dgm:cxn modelId="{D943BA5B-1E5A-4A1F-A77A-E122ADD4141B}" type="presParOf" srcId="{4103E1E3-C0E9-4510-8A3D-814F4B5DB440}" destId="{8B579DAC-BF28-4B45-B3CC-FDB698DBDEBD}" srcOrd="6" destOrd="0" presId="urn:microsoft.com/office/officeart/2008/layout/LinedList"/>
    <dgm:cxn modelId="{2132064F-9C43-45B3-8AC9-3EE5FC2FA622}" type="presParOf" srcId="{4103E1E3-C0E9-4510-8A3D-814F4B5DB440}" destId="{EA9AE261-DCB6-4277-B245-476B6234DD33}" srcOrd="7" destOrd="0" presId="urn:microsoft.com/office/officeart/2008/layout/LinedList"/>
    <dgm:cxn modelId="{DD2F0C56-0E07-4479-9218-8FFFFFBB54DD}" type="presParOf" srcId="{EA9AE261-DCB6-4277-B245-476B6234DD33}" destId="{C7E3641D-A38D-4959-90C8-86EC7BAFEC6A}" srcOrd="0" destOrd="0" presId="urn:microsoft.com/office/officeart/2008/layout/LinedList"/>
    <dgm:cxn modelId="{15C6466C-A040-4442-94C0-8F4781C4062A}" type="presParOf" srcId="{EA9AE261-DCB6-4277-B245-476B6234DD33}" destId="{B343FD92-1802-48B3-92D9-7A834AF2C8B0}" srcOrd="1" destOrd="0" presId="urn:microsoft.com/office/officeart/2008/layout/LinedList"/>
    <dgm:cxn modelId="{74D4D0ED-D74E-4791-820A-4CB9008F080A}" type="presParOf" srcId="{4103E1E3-C0E9-4510-8A3D-814F4B5DB440}" destId="{7FEF2F31-C52C-4F53-9AB5-6E98B5026F65}" srcOrd="8" destOrd="0" presId="urn:microsoft.com/office/officeart/2008/layout/LinedList"/>
    <dgm:cxn modelId="{288FD515-F8E1-4ABA-8C1E-6E4F453C803C}" type="presParOf" srcId="{4103E1E3-C0E9-4510-8A3D-814F4B5DB440}" destId="{E2FF9820-436D-4823-904D-A0A1CA8F2146}" srcOrd="9" destOrd="0" presId="urn:microsoft.com/office/officeart/2008/layout/LinedList"/>
    <dgm:cxn modelId="{08841B72-0430-49E3-BDAF-A13A7352E3CE}" type="presParOf" srcId="{E2FF9820-436D-4823-904D-A0A1CA8F2146}" destId="{EC6A3400-F91A-43BB-9471-52E3CB2D8766}" srcOrd="0" destOrd="0" presId="urn:microsoft.com/office/officeart/2008/layout/LinedList"/>
    <dgm:cxn modelId="{0DA617AB-ADAF-405F-A54B-AA1EEC28714E}" type="presParOf" srcId="{E2FF9820-436D-4823-904D-A0A1CA8F2146}" destId="{6468A158-E6E0-4E60-91F7-B39BA33E28D6}" srcOrd="1" destOrd="0" presId="urn:microsoft.com/office/officeart/2008/layout/LinedList"/>
    <dgm:cxn modelId="{5D79CD68-EAB7-4620-8AD9-0C59F1CA6A53}" type="presParOf" srcId="{4103E1E3-C0E9-4510-8A3D-814F4B5DB440}" destId="{1147319C-CE41-4E79-BE8D-419017DF4B7C}" srcOrd="10" destOrd="0" presId="urn:microsoft.com/office/officeart/2008/layout/LinedList"/>
    <dgm:cxn modelId="{25E2200C-190F-430E-B8E9-D95484A1CB8D}" type="presParOf" srcId="{4103E1E3-C0E9-4510-8A3D-814F4B5DB440}" destId="{F527E0D5-8AC0-47D7-B354-B20F58C9AEF8}" srcOrd="11" destOrd="0" presId="urn:microsoft.com/office/officeart/2008/layout/LinedList"/>
    <dgm:cxn modelId="{47AAC7AB-F0B1-4A25-AA6C-D19287C82616}" type="presParOf" srcId="{F527E0D5-8AC0-47D7-B354-B20F58C9AEF8}" destId="{EF704733-6B85-45CF-ABB8-E04B0477D6D2}" srcOrd="0" destOrd="0" presId="urn:microsoft.com/office/officeart/2008/layout/LinedList"/>
    <dgm:cxn modelId="{833D6F3F-F49D-4EAB-A985-4B35F21CF245}" type="presParOf" srcId="{F527E0D5-8AC0-47D7-B354-B20F58C9AEF8}" destId="{458F4EA3-B7C8-4488-8E36-50F6C90C9BFF}" srcOrd="1" destOrd="0" presId="urn:microsoft.com/office/officeart/2008/layout/LinedList"/>
    <dgm:cxn modelId="{EE76C4E6-2034-44BD-9E83-2F65564A9780}" type="presParOf" srcId="{4103E1E3-C0E9-4510-8A3D-814F4B5DB440}" destId="{1B9C4F43-12B7-43FD-AB8C-66550A158EAF}" srcOrd="12" destOrd="0" presId="urn:microsoft.com/office/officeart/2008/layout/LinedList"/>
    <dgm:cxn modelId="{134FD8ED-E58A-45D1-B1A8-844756F839EE}" type="presParOf" srcId="{4103E1E3-C0E9-4510-8A3D-814F4B5DB440}" destId="{589C0DA5-7487-43AB-81D0-DB34A48226A6}" srcOrd="13" destOrd="0" presId="urn:microsoft.com/office/officeart/2008/layout/LinedList"/>
    <dgm:cxn modelId="{7E8DC22A-722A-4B81-B939-8EFD589A4024}" type="presParOf" srcId="{589C0DA5-7487-43AB-81D0-DB34A48226A6}" destId="{12B13773-045A-4E04-833F-0FF4F3129C04}" srcOrd="0" destOrd="0" presId="urn:microsoft.com/office/officeart/2008/layout/LinedList"/>
    <dgm:cxn modelId="{61A7AB12-E026-44C3-9F38-F979A5688C3F}" type="presParOf" srcId="{589C0DA5-7487-43AB-81D0-DB34A48226A6}" destId="{A5354F5A-0BA5-4B99-B044-589C9C5FD804}" srcOrd="1" destOrd="0" presId="urn:microsoft.com/office/officeart/2008/layout/LinedList"/>
    <dgm:cxn modelId="{B1ACE2E5-AA3D-49C0-A7EC-EEC43777B0F3}" type="presParOf" srcId="{4103E1E3-C0E9-4510-8A3D-814F4B5DB440}" destId="{C6E6E847-EDAD-488A-B8DD-1B5A3522E193}" srcOrd="14" destOrd="0" presId="urn:microsoft.com/office/officeart/2008/layout/LinedList"/>
    <dgm:cxn modelId="{26317E3A-5A09-4A67-826C-45A013D0ADC4}" type="presParOf" srcId="{4103E1E3-C0E9-4510-8A3D-814F4B5DB440}" destId="{611142A8-AB74-496C-B8C2-39C90D533307}" srcOrd="15" destOrd="0" presId="urn:microsoft.com/office/officeart/2008/layout/LinedList"/>
    <dgm:cxn modelId="{67E5AE09-5941-457F-BE6E-270F6FE8748F}" type="presParOf" srcId="{611142A8-AB74-496C-B8C2-39C90D533307}" destId="{2D1AA96F-20E2-4D69-81D3-E92B0869D77D}" srcOrd="0" destOrd="0" presId="urn:microsoft.com/office/officeart/2008/layout/LinedList"/>
    <dgm:cxn modelId="{EBCDC8ED-50B7-4867-A9C6-A01EDFA60752}" type="presParOf" srcId="{611142A8-AB74-496C-B8C2-39C90D533307}" destId="{D9571177-8049-4C15-9024-CD435548E28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935FC2B-2FF0-49EF-A4C1-7DB25BBB2742}"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ru-KZ"/>
        </a:p>
      </dgm:t>
    </dgm:pt>
    <dgm:pt modelId="{07523C9A-6472-4ADD-BE56-43E70E27EACF}">
      <dgm:prSet/>
      <dgm:spPr/>
      <dgm:t>
        <a:bodyPr/>
        <a:lstStyle/>
        <a:p>
          <a:r>
            <a:rPr lang="ru-RU">
              <a:latin typeface="Times New Roman" panose="02020603050405020304" pitchFamily="18" charset="0"/>
              <a:cs typeface="Times New Roman" panose="02020603050405020304" pitchFamily="18" charset="0"/>
            </a:rPr>
            <a:t>1. Заңды тұлғаны соттың банкрот деп тануы оның таратылуына әкелiп соқтырады. </a:t>
          </a:r>
          <a:endParaRPr lang="ru-KZ">
            <a:latin typeface="Times New Roman" panose="02020603050405020304" pitchFamily="18" charset="0"/>
            <a:cs typeface="Times New Roman" panose="02020603050405020304" pitchFamily="18" charset="0"/>
          </a:endParaRPr>
        </a:p>
      </dgm:t>
    </dgm:pt>
    <dgm:pt modelId="{57C2D963-7E76-4C23-97CF-85C79A74D88B}" type="parTrans" cxnId="{03945B24-A564-4EB6-85E8-3D9BBABA6409}">
      <dgm:prSet/>
      <dgm:spPr/>
      <dgm:t>
        <a:bodyPr/>
        <a:lstStyle/>
        <a:p>
          <a:endParaRPr lang="ru-KZ">
            <a:latin typeface="Times New Roman" panose="02020603050405020304" pitchFamily="18" charset="0"/>
            <a:cs typeface="Times New Roman" panose="02020603050405020304" pitchFamily="18" charset="0"/>
          </a:endParaRPr>
        </a:p>
      </dgm:t>
    </dgm:pt>
    <dgm:pt modelId="{5C70ABE5-8807-4DE1-A5A3-C134A44C6B73}" type="sibTrans" cxnId="{03945B24-A564-4EB6-85E8-3D9BBABA6409}">
      <dgm:prSet/>
      <dgm:spPr/>
      <dgm:t>
        <a:bodyPr/>
        <a:lstStyle/>
        <a:p>
          <a:endParaRPr lang="ru-KZ">
            <a:latin typeface="Times New Roman" panose="02020603050405020304" pitchFamily="18" charset="0"/>
            <a:cs typeface="Times New Roman" panose="02020603050405020304" pitchFamily="18" charset="0"/>
          </a:endParaRPr>
        </a:p>
      </dgm:t>
    </dgm:pt>
    <dgm:pt modelId="{B03F8465-8615-456E-9EA4-BC4708AE8F96}">
      <dgm:prSet/>
      <dgm:spPr/>
      <dgm:t>
        <a:bodyPr/>
        <a:lstStyle/>
        <a:p>
          <a:r>
            <a:rPr lang="ru-RU">
              <a:latin typeface="Times New Roman" panose="02020603050405020304" pitchFamily="18" charset="0"/>
              <a:cs typeface="Times New Roman" panose="02020603050405020304" pitchFamily="18" charset="0"/>
            </a:rPr>
            <a:t>2. Банкрот-заңды тұлға Бизнес-сәйкестендiру нөмiрлерiнiң ұлттық тiзiлiмiнен алып тасталған кезден бастап оның қызметi тоқтатылды деп есептеледі.</a:t>
          </a:r>
          <a:endParaRPr lang="ru-KZ">
            <a:latin typeface="Times New Roman" panose="02020603050405020304" pitchFamily="18" charset="0"/>
            <a:cs typeface="Times New Roman" panose="02020603050405020304" pitchFamily="18" charset="0"/>
          </a:endParaRPr>
        </a:p>
      </dgm:t>
    </dgm:pt>
    <dgm:pt modelId="{E9A01AD1-7BE2-44D5-B79D-79BF2328E54B}" type="parTrans" cxnId="{0691CEF0-548E-4BD2-9B2F-7738C1C3AF45}">
      <dgm:prSet/>
      <dgm:spPr/>
      <dgm:t>
        <a:bodyPr/>
        <a:lstStyle/>
        <a:p>
          <a:endParaRPr lang="ru-KZ">
            <a:latin typeface="Times New Roman" panose="02020603050405020304" pitchFamily="18" charset="0"/>
            <a:cs typeface="Times New Roman" panose="02020603050405020304" pitchFamily="18" charset="0"/>
          </a:endParaRPr>
        </a:p>
      </dgm:t>
    </dgm:pt>
    <dgm:pt modelId="{A9F965A0-62AD-4349-9A33-1AFD5C56D96F}" type="sibTrans" cxnId="{0691CEF0-548E-4BD2-9B2F-7738C1C3AF45}">
      <dgm:prSet/>
      <dgm:spPr/>
      <dgm:t>
        <a:bodyPr/>
        <a:lstStyle/>
        <a:p>
          <a:endParaRPr lang="ru-KZ">
            <a:latin typeface="Times New Roman" panose="02020603050405020304" pitchFamily="18" charset="0"/>
            <a:cs typeface="Times New Roman" panose="02020603050405020304" pitchFamily="18" charset="0"/>
          </a:endParaRPr>
        </a:p>
      </dgm:t>
    </dgm:pt>
    <dgm:pt modelId="{EEE6B8D7-9AB8-4B4A-8279-2AB576F669C8}" type="pres">
      <dgm:prSet presAssocID="{D935FC2B-2FF0-49EF-A4C1-7DB25BBB2742}" presName="compositeShape" presStyleCnt="0">
        <dgm:presLayoutVars>
          <dgm:chMax val="7"/>
          <dgm:dir/>
          <dgm:resizeHandles val="exact"/>
        </dgm:presLayoutVars>
      </dgm:prSet>
      <dgm:spPr/>
    </dgm:pt>
    <dgm:pt modelId="{09FD9DFC-0D4A-4478-8B50-E389A0D4C71B}" type="pres">
      <dgm:prSet presAssocID="{07523C9A-6472-4ADD-BE56-43E70E27EACF}" presName="circ1" presStyleLbl="vennNode1" presStyleIdx="0" presStyleCnt="2"/>
      <dgm:spPr/>
    </dgm:pt>
    <dgm:pt modelId="{4C0D734E-C42E-4CD9-A1D1-988BEFB3A979}" type="pres">
      <dgm:prSet presAssocID="{07523C9A-6472-4ADD-BE56-43E70E27EACF}" presName="circ1Tx" presStyleLbl="revTx" presStyleIdx="0" presStyleCnt="0">
        <dgm:presLayoutVars>
          <dgm:chMax val="0"/>
          <dgm:chPref val="0"/>
          <dgm:bulletEnabled val="1"/>
        </dgm:presLayoutVars>
      </dgm:prSet>
      <dgm:spPr/>
    </dgm:pt>
    <dgm:pt modelId="{B5A1F85C-0CED-4F88-963B-002DC59B5045}" type="pres">
      <dgm:prSet presAssocID="{B03F8465-8615-456E-9EA4-BC4708AE8F96}" presName="circ2" presStyleLbl="vennNode1" presStyleIdx="1" presStyleCnt="2"/>
      <dgm:spPr/>
    </dgm:pt>
    <dgm:pt modelId="{85DC9E5D-FE9C-446F-AA48-0CDC9EACB722}" type="pres">
      <dgm:prSet presAssocID="{B03F8465-8615-456E-9EA4-BC4708AE8F96}" presName="circ2Tx" presStyleLbl="revTx" presStyleIdx="0" presStyleCnt="0">
        <dgm:presLayoutVars>
          <dgm:chMax val="0"/>
          <dgm:chPref val="0"/>
          <dgm:bulletEnabled val="1"/>
        </dgm:presLayoutVars>
      </dgm:prSet>
      <dgm:spPr/>
    </dgm:pt>
  </dgm:ptLst>
  <dgm:cxnLst>
    <dgm:cxn modelId="{FD6CAD0A-0FB3-4141-A7FF-2010C93C281B}" type="presOf" srcId="{D935FC2B-2FF0-49EF-A4C1-7DB25BBB2742}" destId="{EEE6B8D7-9AB8-4B4A-8279-2AB576F669C8}" srcOrd="0" destOrd="0" presId="urn:microsoft.com/office/officeart/2005/8/layout/venn1"/>
    <dgm:cxn modelId="{B7E3AE0A-E617-4DC9-A8F7-CABE41B0612C}" type="presOf" srcId="{B03F8465-8615-456E-9EA4-BC4708AE8F96}" destId="{85DC9E5D-FE9C-446F-AA48-0CDC9EACB722}" srcOrd="1" destOrd="0" presId="urn:microsoft.com/office/officeart/2005/8/layout/venn1"/>
    <dgm:cxn modelId="{03945B24-A564-4EB6-85E8-3D9BBABA6409}" srcId="{D935FC2B-2FF0-49EF-A4C1-7DB25BBB2742}" destId="{07523C9A-6472-4ADD-BE56-43E70E27EACF}" srcOrd="0" destOrd="0" parTransId="{57C2D963-7E76-4C23-97CF-85C79A74D88B}" sibTransId="{5C70ABE5-8807-4DE1-A5A3-C134A44C6B73}"/>
    <dgm:cxn modelId="{B0F0A32F-A669-478D-87EC-D01B0DA88DF1}" type="presOf" srcId="{B03F8465-8615-456E-9EA4-BC4708AE8F96}" destId="{B5A1F85C-0CED-4F88-963B-002DC59B5045}" srcOrd="0" destOrd="0" presId="urn:microsoft.com/office/officeart/2005/8/layout/venn1"/>
    <dgm:cxn modelId="{DD8A4A82-F72E-4561-AB0A-F70B71A94DF8}" type="presOf" srcId="{07523C9A-6472-4ADD-BE56-43E70E27EACF}" destId="{4C0D734E-C42E-4CD9-A1D1-988BEFB3A979}" srcOrd="1" destOrd="0" presId="urn:microsoft.com/office/officeart/2005/8/layout/venn1"/>
    <dgm:cxn modelId="{5553B0DE-3E0D-401D-AA6A-A64CBE7B0C3C}" type="presOf" srcId="{07523C9A-6472-4ADD-BE56-43E70E27EACF}" destId="{09FD9DFC-0D4A-4478-8B50-E389A0D4C71B}" srcOrd="0" destOrd="0" presId="urn:microsoft.com/office/officeart/2005/8/layout/venn1"/>
    <dgm:cxn modelId="{0691CEF0-548E-4BD2-9B2F-7738C1C3AF45}" srcId="{D935FC2B-2FF0-49EF-A4C1-7DB25BBB2742}" destId="{B03F8465-8615-456E-9EA4-BC4708AE8F96}" srcOrd="1" destOrd="0" parTransId="{E9A01AD1-7BE2-44D5-B79D-79BF2328E54B}" sibTransId="{A9F965A0-62AD-4349-9A33-1AFD5C56D96F}"/>
    <dgm:cxn modelId="{C5D9E5E0-C75F-4865-ACA7-3BDF6FC9AF8E}" type="presParOf" srcId="{EEE6B8D7-9AB8-4B4A-8279-2AB576F669C8}" destId="{09FD9DFC-0D4A-4478-8B50-E389A0D4C71B}" srcOrd="0" destOrd="0" presId="urn:microsoft.com/office/officeart/2005/8/layout/venn1"/>
    <dgm:cxn modelId="{788AE2B6-C75C-4B9A-8932-3599F4B4CEAF}" type="presParOf" srcId="{EEE6B8D7-9AB8-4B4A-8279-2AB576F669C8}" destId="{4C0D734E-C42E-4CD9-A1D1-988BEFB3A979}" srcOrd="1" destOrd="0" presId="urn:microsoft.com/office/officeart/2005/8/layout/venn1"/>
    <dgm:cxn modelId="{3F413056-F1F7-4F5E-B13C-56BE1232B428}" type="presParOf" srcId="{EEE6B8D7-9AB8-4B4A-8279-2AB576F669C8}" destId="{B5A1F85C-0CED-4F88-963B-002DC59B5045}" srcOrd="2" destOrd="0" presId="urn:microsoft.com/office/officeart/2005/8/layout/venn1"/>
    <dgm:cxn modelId="{8067637A-73A0-459F-BC13-3BE31DABF302}" type="presParOf" srcId="{EEE6B8D7-9AB8-4B4A-8279-2AB576F669C8}" destId="{85DC9E5D-FE9C-446F-AA48-0CDC9EACB722}"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D14EDCC-8A7E-4F76-8F8A-0447307A409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C9B46F0B-8E59-4E49-BE3E-8CFB3998104C}">
      <dgm:prSet custT="1"/>
      <dgm:spPr/>
      <dgm:t>
        <a:bodyPr/>
        <a:lstStyle/>
        <a:p>
          <a:r>
            <a:rPr lang="kk-KZ" sz="2000" dirty="0">
              <a:latin typeface="Times New Roman" panose="02020603050405020304" pitchFamily="18" charset="0"/>
              <a:cs typeface="Times New Roman" panose="02020603050405020304" pitchFamily="18" charset="0"/>
            </a:rPr>
            <a:t>Кәсіпкепорынды қайта ұйымдастыру нысандары</a:t>
          </a:r>
          <a:endParaRPr lang="ru-KZ" sz="2000" dirty="0">
            <a:latin typeface="Times New Roman" panose="02020603050405020304" pitchFamily="18" charset="0"/>
            <a:cs typeface="Times New Roman" panose="02020603050405020304" pitchFamily="18" charset="0"/>
          </a:endParaRPr>
        </a:p>
      </dgm:t>
    </dgm:pt>
    <dgm:pt modelId="{43E5288F-527F-4CAF-88ED-257470032779}" type="parTrans" cxnId="{2D40E15D-9350-48B3-AEF3-740C14D726C7}">
      <dgm:prSet/>
      <dgm:spPr/>
      <dgm:t>
        <a:bodyPr/>
        <a:lstStyle/>
        <a:p>
          <a:endParaRPr lang="ru-KZ" sz="2000">
            <a:latin typeface="Times New Roman" panose="02020603050405020304" pitchFamily="18" charset="0"/>
            <a:cs typeface="Times New Roman" panose="02020603050405020304" pitchFamily="18" charset="0"/>
          </a:endParaRPr>
        </a:p>
      </dgm:t>
    </dgm:pt>
    <dgm:pt modelId="{C65EEBBD-D5D1-4D3F-AF09-CC6BD3616EFF}" type="sibTrans" cxnId="{2D40E15D-9350-48B3-AEF3-740C14D726C7}">
      <dgm:prSet/>
      <dgm:spPr/>
      <dgm:t>
        <a:bodyPr/>
        <a:lstStyle/>
        <a:p>
          <a:endParaRPr lang="ru-KZ" sz="2000">
            <a:latin typeface="Times New Roman" panose="02020603050405020304" pitchFamily="18" charset="0"/>
            <a:cs typeface="Times New Roman" panose="02020603050405020304" pitchFamily="18" charset="0"/>
          </a:endParaRPr>
        </a:p>
      </dgm:t>
    </dgm:pt>
    <dgm:pt modelId="{73712C44-0191-40CE-BAC0-8455C908F267}">
      <dgm:prSet custT="1"/>
      <dgm:spPr/>
      <dgm:t>
        <a:bodyPr/>
        <a:lstStyle/>
        <a:p>
          <a:r>
            <a:rPr lang="kk-KZ" sz="2000">
              <a:latin typeface="Times New Roman" panose="02020603050405020304" pitchFamily="18" charset="0"/>
              <a:cs typeface="Times New Roman" panose="02020603050405020304" pitchFamily="18" charset="0"/>
            </a:rPr>
            <a:t>Өткізу актісі және бөлу балансы қандай жағдайларды жасалады?</a:t>
          </a:r>
          <a:endParaRPr lang="ru-KZ" sz="2000">
            <a:latin typeface="Times New Roman" panose="02020603050405020304" pitchFamily="18" charset="0"/>
            <a:cs typeface="Times New Roman" panose="02020603050405020304" pitchFamily="18" charset="0"/>
          </a:endParaRPr>
        </a:p>
      </dgm:t>
    </dgm:pt>
    <dgm:pt modelId="{3F7E4FFA-8C3E-4F6B-B511-02ABE7EC0C44}" type="parTrans" cxnId="{F0841AF2-563D-4178-93AC-E1087A9CEE48}">
      <dgm:prSet/>
      <dgm:spPr/>
      <dgm:t>
        <a:bodyPr/>
        <a:lstStyle/>
        <a:p>
          <a:endParaRPr lang="ru-KZ" sz="2000">
            <a:latin typeface="Times New Roman" panose="02020603050405020304" pitchFamily="18" charset="0"/>
            <a:cs typeface="Times New Roman" panose="02020603050405020304" pitchFamily="18" charset="0"/>
          </a:endParaRPr>
        </a:p>
      </dgm:t>
    </dgm:pt>
    <dgm:pt modelId="{5ADD6B43-7C6E-43B6-8F68-CD4E67DAF2FC}" type="sibTrans" cxnId="{F0841AF2-563D-4178-93AC-E1087A9CEE48}">
      <dgm:prSet/>
      <dgm:spPr/>
      <dgm:t>
        <a:bodyPr/>
        <a:lstStyle/>
        <a:p>
          <a:endParaRPr lang="ru-KZ" sz="2000">
            <a:latin typeface="Times New Roman" panose="02020603050405020304" pitchFamily="18" charset="0"/>
            <a:cs typeface="Times New Roman" panose="02020603050405020304" pitchFamily="18" charset="0"/>
          </a:endParaRPr>
        </a:p>
      </dgm:t>
    </dgm:pt>
    <dgm:pt modelId="{7C2B2D80-F272-41F4-91CC-2853FC82ABF7}">
      <dgm:prSet custT="1"/>
      <dgm:spPr/>
      <dgm:t>
        <a:bodyPr/>
        <a:lstStyle/>
        <a:p>
          <a:r>
            <a:rPr lang="ru-RU" sz="2000">
              <a:latin typeface="Times New Roman" panose="02020603050405020304" pitchFamily="18" charset="0"/>
              <a:cs typeface="Times New Roman" panose="02020603050405020304" pitchFamily="18" charset="0"/>
            </a:rPr>
            <a:t>Заңды тұлғаны қайта құру кезiндегi оның несие берушiлерi құқықтарының кепілдігі қалай қамтамасыз етіледі?</a:t>
          </a:r>
          <a:endParaRPr lang="ru-KZ" sz="2000">
            <a:latin typeface="Times New Roman" panose="02020603050405020304" pitchFamily="18" charset="0"/>
            <a:cs typeface="Times New Roman" panose="02020603050405020304" pitchFamily="18" charset="0"/>
          </a:endParaRPr>
        </a:p>
      </dgm:t>
    </dgm:pt>
    <dgm:pt modelId="{65EAE9F1-F4E7-409C-9C88-A825BF6A7F55}" type="parTrans" cxnId="{BB679AA6-55E0-4993-9FE5-F6B9C0671B93}">
      <dgm:prSet/>
      <dgm:spPr/>
      <dgm:t>
        <a:bodyPr/>
        <a:lstStyle/>
        <a:p>
          <a:endParaRPr lang="ru-KZ" sz="2000">
            <a:latin typeface="Times New Roman" panose="02020603050405020304" pitchFamily="18" charset="0"/>
            <a:cs typeface="Times New Roman" panose="02020603050405020304" pitchFamily="18" charset="0"/>
          </a:endParaRPr>
        </a:p>
      </dgm:t>
    </dgm:pt>
    <dgm:pt modelId="{C20843E4-AB14-443B-B1D2-8DC3166530F3}" type="sibTrans" cxnId="{BB679AA6-55E0-4993-9FE5-F6B9C0671B93}">
      <dgm:prSet/>
      <dgm:spPr/>
      <dgm:t>
        <a:bodyPr/>
        <a:lstStyle/>
        <a:p>
          <a:endParaRPr lang="ru-KZ" sz="2000">
            <a:latin typeface="Times New Roman" panose="02020603050405020304" pitchFamily="18" charset="0"/>
            <a:cs typeface="Times New Roman" panose="02020603050405020304" pitchFamily="18" charset="0"/>
          </a:endParaRPr>
        </a:p>
      </dgm:t>
    </dgm:pt>
    <dgm:pt modelId="{D9A4D9AB-C01B-4734-89AF-D00A35D80D6D}">
      <dgm:prSet custT="1"/>
      <dgm:spPr/>
      <dgm:t>
        <a:bodyPr/>
        <a:lstStyle/>
        <a:p>
          <a:r>
            <a:rPr lang="kk-KZ" sz="2000">
              <a:latin typeface="Times New Roman" panose="02020603050405020304" pitchFamily="18" charset="0"/>
              <a:cs typeface="Times New Roman" panose="02020603050405020304" pitchFamily="18" charset="0"/>
            </a:rPr>
            <a:t>Қандай негіздерде кәсіпорын жұмысын тоқтатуы мүмкін?</a:t>
          </a:r>
          <a:endParaRPr lang="ru-KZ" sz="2000">
            <a:latin typeface="Times New Roman" panose="02020603050405020304" pitchFamily="18" charset="0"/>
            <a:cs typeface="Times New Roman" panose="02020603050405020304" pitchFamily="18" charset="0"/>
          </a:endParaRPr>
        </a:p>
      </dgm:t>
    </dgm:pt>
    <dgm:pt modelId="{2524D71F-D099-4B36-A026-786EE361FFB4}" type="parTrans" cxnId="{2CEE4DCE-FC04-4B3A-8519-D1DFF8B04918}">
      <dgm:prSet/>
      <dgm:spPr/>
      <dgm:t>
        <a:bodyPr/>
        <a:lstStyle/>
        <a:p>
          <a:endParaRPr lang="ru-KZ" sz="2000">
            <a:latin typeface="Times New Roman" panose="02020603050405020304" pitchFamily="18" charset="0"/>
            <a:cs typeface="Times New Roman" panose="02020603050405020304" pitchFamily="18" charset="0"/>
          </a:endParaRPr>
        </a:p>
      </dgm:t>
    </dgm:pt>
    <dgm:pt modelId="{36E1E07D-1062-494D-8976-FA05AFA4D9C4}" type="sibTrans" cxnId="{2CEE4DCE-FC04-4B3A-8519-D1DFF8B04918}">
      <dgm:prSet/>
      <dgm:spPr/>
      <dgm:t>
        <a:bodyPr/>
        <a:lstStyle/>
        <a:p>
          <a:endParaRPr lang="ru-KZ" sz="2000">
            <a:latin typeface="Times New Roman" panose="02020603050405020304" pitchFamily="18" charset="0"/>
            <a:cs typeface="Times New Roman" panose="02020603050405020304" pitchFamily="18" charset="0"/>
          </a:endParaRPr>
        </a:p>
      </dgm:t>
    </dgm:pt>
    <dgm:pt modelId="{E50F4FFB-AC34-43ED-87F5-7CEDFC9E8304}">
      <dgm:prSet custT="1"/>
      <dgm:spPr/>
      <dgm:t>
        <a:bodyPr/>
        <a:lstStyle/>
        <a:p>
          <a:r>
            <a:rPr lang="kk-KZ" sz="2000">
              <a:latin typeface="Times New Roman" panose="02020603050405020304" pitchFamily="18" charset="0"/>
              <a:cs typeface="Times New Roman" panose="02020603050405020304" pitchFamily="18" charset="0"/>
            </a:rPr>
            <a:t>Заңды тұлғаны тарату тәртібі қандай?</a:t>
          </a:r>
          <a:endParaRPr lang="ru-KZ" sz="2000">
            <a:latin typeface="Times New Roman" panose="02020603050405020304" pitchFamily="18" charset="0"/>
            <a:cs typeface="Times New Roman" panose="02020603050405020304" pitchFamily="18" charset="0"/>
          </a:endParaRPr>
        </a:p>
      </dgm:t>
    </dgm:pt>
    <dgm:pt modelId="{0F7613D4-19FB-4977-B497-E7283C66953B}" type="parTrans" cxnId="{95227F7D-40FE-4CFA-9FAB-3C96399677BB}">
      <dgm:prSet/>
      <dgm:spPr/>
      <dgm:t>
        <a:bodyPr/>
        <a:lstStyle/>
        <a:p>
          <a:endParaRPr lang="ru-KZ" sz="2000">
            <a:latin typeface="Times New Roman" panose="02020603050405020304" pitchFamily="18" charset="0"/>
            <a:cs typeface="Times New Roman" panose="02020603050405020304" pitchFamily="18" charset="0"/>
          </a:endParaRPr>
        </a:p>
      </dgm:t>
    </dgm:pt>
    <dgm:pt modelId="{7B8F3C91-596D-46C4-B3FB-43E7062E3A2C}" type="sibTrans" cxnId="{95227F7D-40FE-4CFA-9FAB-3C96399677BB}">
      <dgm:prSet/>
      <dgm:spPr/>
      <dgm:t>
        <a:bodyPr/>
        <a:lstStyle/>
        <a:p>
          <a:endParaRPr lang="ru-KZ" sz="2000">
            <a:latin typeface="Times New Roman" panose="02020603050405020304" pitchFamily="18" charset="0"/>
            <a:cs typeface="Times New Roman" panose="02020603050405020304" pitchFamily="18" charset="0"/>
          </a:endParaRPr>
        </a:p>
      </dgm:t>
    </dgm:pt>
    <dgm:pt modelId="{34236054-BA8B-4DBD-8862-1C7F8056DE80}">
      <dgm:prSet custT="1"/>
      <dgm:spPr/>
      <dgm:t>
        <a:bodyPr/>
        <a:lstStyle/>
        <a:p>
          <a:r>
            <a:rPr lang="kk-KZ" sz="2000">
              <a:latin typeface="Times New Roman" panose="02020603050405020304" pitchFamily="18" charset="0"/>
              <a:cs typeface="Times New Roman" panose="02020603050405020304" pitchFamily="18" charset="0"/>
            </a:rPr>
            <a:t>Банкроттық деген не?</a:t>
          </a:r>
          <a:endParaRPr lang="ru-KZ" sz="2000">
            <a:latin typeface="Times New Roman" panose="02020603050405020304" pitchFamily="18" charset="0"/>
            <a:cs typeface="Times New Roman" panose="02020603050405020304" pitchFamily="18" charset="0"/>
          </a:endParaRPr>
        </a:p>
      </dgm:t>
    </dgm:pt>
    <dgm:pt modelId="{509E762A-EDE9-4D6A-AD38-0D26425C4970}" type="parTrans" cxnId="{6C170D14-2259-4D5B-97B6-2A08091E1820}">
      <dgm:prSet/>
      <dgm:spPr/>
      <dgm:t>
        <a:bodyPr/>
        <a:lstStyle/>
        <a:p>
          <a:endParaRPr lang="ru-KZ" sz="2000">
            <a:latin typeface="Times New Roman" panose="02020603050405020304" pitchFamily="18" charset="0"/>
            <a:cs typeface="Times New Roman" panose="02020603050405020304" pitchFamily="18" charset="0"/>
          </a:endParaRPr>
        </a:p>
      </dgm:t>
    </dgm:pt>
    <dgm:pt modelId="{7F9B6EE5-F77A-42B0-B7AC-9E1B3F2FD918}" type="sibTrans" cxnId="{6C170D14-2259-4D5B-97B6-2A08091E1820}">
      <dgm:prSet/>
      <dgm:spPr/>
      <dgm:t>
        <a:bodyPr/>
        <a:lstStyle/>
        <a:p>
          <a:endParaRPr lang="ru-KZ" sz="2000">
            <a:latin typeface="Times New Roman" panose="02020603050405020304" pitchFamily="18" charset="0"/>
            <a:cs typeface="Times New Roman" panose="02020603050405020304" pitchFamily="18" charset="0"/>
          </a:endParaRPr>
        </a:p>
      </dgm:t>
    </dgm:pt>
    <dgm:pt modelId="{851B7AE5-0A96-4920-8531-8E6CDF57D4C1}" type="pres">
      <dgm:prSet presAssocID="{FD14EDCC-8A7E-4F76-8F8A-0447307A409E}" presName="vert0" presStyleCnt="0">
        <dgm:presLayoutVars>
          <dgm:dir/>
          <dgm:animOne val="branch"/>
          <dgm:animLvl val="lvl"/>
        </dgm:presLayoutVars>
      </dgm:prSet>
      <dgm:spPr/>
    </dgm:pt>
    <dgm:pt modelId="{8C39A7AF-F94A-4406-AB0C-CDB79C7BD572}" type="pres">
      <dgm:prSet presAssocID="{C9B46F0B-8E59-4E49-BE3E-8CFB3998104C}" presName="thickLine" presStyleLbl="alignNode1" presStyleIdx="0" presStyleCnt="6"/>
      <dgm:spPr/>
    </dgm:pt>
    <dgm:pt modelId="{BAE758CE-55E5-452D-AAC7-54EF404A5A3F}" type="pres">
      <dgm:prSet presAssocID="{C9B46F0B-8E59-4E49-BE3E-8CFB3998104C}" presName="horz1" presStyleCnt="0"/>
      <dgm:spPr/>
    </dgm:pt>
    <dgm:pt modelId="{73451F69-AFB3-4F7C-9E5A-9C82F57CEBAF}" type="pres">
      <dgm:prSet presAssocID="{C9B46F0B-8E59-4E49-BE3E-8CFB3998104C}" presName="tx1" presStyleLbl="revTx" presStyleIdx="0" presStyleCnt="6"/>
      <dgm:spPr/>
    </dgm:pt>
    <dgm:pt modelId="{5A983A9C-AEAF-467F-BC8B-07D969634BCB}" type="pres">
      <dgm:prSet presAssocID="{C9B46F0B-8E59-4E49-BE3E-8CFB3998104C}" presName="vert1" presStyleCnt="0"/>
      <dgm:spPr/>
    </dgm:pt>
    <dgm:pt modelId="{2A84DFCF-3830-4A28-848A-9F52236C5B49}" type="pres">
      <dgm:prSet presAssocID="{73712C44-0191-40CE-BAC0-8455C908F267}" presName="thickLine" presStyleLbl="alignNode1" presStyleIdx="1" presStyleCnt="6"/>
      <dgm:spPr/>
    </dgm:pt>
    <dgm:pt modelId="{3D3AFDA6-2F97-45BC-B72A-0E2513636629}" type="pres">
      <dgm:prSet presAssocID="{73712C44-0191-40CE-BAC0-8455C908F267}" presName="horz1" presStyleCnt="0"/>
      <dgm:spPr/>
    </dgm:pt>
    <dgm:pt modelId="{A6E52C4A-9A49-4E1B-A95F-364A42801052}" type="pres">
      <dgm:prSet presAssocID="{73712C44-0191-40CE-BAC0-8455C908F267}" presName="tx1" presStyleLbl="revTx" presStyleIdx="1" presStyleCnt="6"/>
      <dgm:spPr/>
    </dgm:pt>
    <dgm:pt modelId="{10A32481-CEEA-4434-9C69-7999DFCC5C4C}" type="pres">
      <dgm:prSet presAssocID="{73712C44-0191-40CE-BAC0-8455C908F267}" presName="vert1" presStyleCnt="0"/>
      <dgm:spPr/>
    </dgm:pt>
    <dgm:pt modelId="{15A82FF5-2459-47D4-8F2B-8773BBD3C26C}" type="pres">
      <dgm:prSet presAssocID="{7C2B2D80-F272-41F4-91CC-2853FC82ABF7}" presName="thickLine" presStyleLbl="alignNode1" presStyleIdx="2" presStyleCnt="6"/>
      <dgm:spPr/>
    </dgm:pt>
    <dgm:pt modelId="{5E2BBC0F-ED87-4889-8801-E53D378F5B61}" type="pres">
      <dgm:prSet presAssocID="{7C2B2D80-F272-41F4-91CC-2853FC82ABF7}" presName="horz1" presStyleCnt="0"/>
      <dgm:spPr/>
    </dgm:pt>
    <dgm:pt modelId="{C283E63E-B5A0-4E13-89EF-9544A0F1D296}" type="pres">
      <dgm:prSet presAssocID="{7C2B2D80-F272-41F4-91CC-2853FC82ABF7}" presName="tx1" presStyleLbl="revTx" presStyleIdx="2" presStyleCnt="6"/>
      <dgm:spPr/>
    </dgm:pt>
    <dgm:pt modelId="{CFAB03E2-3234-4DA0-BA0E-0C6F88909222}" type="pres">
      <dgm:prSet presAssocID="{7C2B2D80-F272-41F4-91CC-2853FC82ABF7}" presName="vert1" presStyleCnt="0"/>
      <dgm:spPr/>
    </dgm:pt>
    <dgm:pt modelId="{3758CB87-DACE-4130-97B1-C0737F48E751}" type="pres">
      <dgm:prSet presAssocID="{D9A4D9AB-C01B-4734-89AF-D00A35D80D6D}" presName="thickLine" presStyleLbl="alignNode1" presStyleIdx="3" presStyleCnt="6"/>
      <dgm:spPr/>
    </dgm:pt>
    <dgm:pt modelId="{4A5A9113-0AC5-4B95-AB71-85FD42FC9C75}" type="pres">
      <dgm:prSet presAssocID="{D9A4D9AB-C01B-4734-89AF-D00A35D80D6D}" presName="horz1" presStyleCnt="0"/>
      <dgm:spPr/>
    </dgm:pt>
    <dgm:pt modelId="{A1652E8B-6973-4E9A-B9EC-3A07D43C7EAB}" type="pres">
      <dgm:prSet presAssocID="{D9A4D9AB-C01B-4734-89AF-D00A35D80D6D}" presName="tx1" presStyleLbl="revTx" presStyleIdx="3" presStyleCnt="6"/>
      <dgm:spPr/>
    </dgm:pt>
    <dgm:pt modelId="{CD34E838-A105-4AEE-BC38-C4689A491183}" type="pres">
      <dgm:prSet presAssocID="{D9A4D9AB-C01B-4734-89AF-D00A35D80D6D}" presName="vert1" presStyleCnt="0"/>
      <dgm:spPr/>
    </dgm:pt>
    <dgm:pt modelId="{408D3197-FC0B-48CE-AF29-ACF9B9DBBFAC}" type="pres">
      <dgm:prSet presAssocID="{E50F4FFB-AC34-43ED-87F5-7CEDFC9E8304}" presName="thickLine" presStyleLbl="alignNode1" presStyleIdx="4" presStyleCnt="6"/>
      <dgm:spPr/>
    </dgm:pt>
    <dgm:pt modelId="{99AAEF7C-FBE0-48CF-9499-B8B69C7DA744}" type="pres">
      <dgm:prSet presAssocID="{E50F4FFB-AC34-43ED-87F5-7CEDFC9E8304}" presName="horz1" presStyleCnt="0"/>
      <dgm:spPr/>
    </dgm:pt>
    <dgm:pt modelId="{739571F5-FACC-4339-AEB2-7B67AFF2589D}" type="pres">
      <dgm:prSet presAssocID="{E50F4FFB-AC34-43ED-87F5-7CEDFC9E8304}" presName="tx1" presStyleLbl="revTx" presStyleIdx="4" presStyleCnt="6"/>
      <dgm:spPr/>
    </dgm:pt>
    <dgm:pt modelId="{BDE43152-7C6A-4DF2-ADF5-C7CBA1068A25}" type="pres">
      <dgm:prSet presAssocID="{E50F4FFB-AC34-43ED-87F5-7CEDFC9E8304}" presName="vert1" presStyleCnt="0"/>
      <dgm:spPr/>
    </dgm:pt>
    <dgm:pt modelId="{751A897D-F83B-4690-900C-D807E235446D}" type="pres">
      <dgm:prSet presAssocID="{34236054-BA8B-4DBD-8862-1C7F8056DE80}" presName="thickLine" presStyleLbl="alignNode1" presStyleIdx="5" presStyleCnt="6"/>
      <dgm:spPr/>
    </dgm:pt>
    <dgm:pt modelId="{3D498458-8A06-4580-A92F-851F98C49A01}" type="pres">
      <dgm:prSet presAssocID="{34236054-BA8B-4DBD-8862-1C7F8056DE80}" presName="horz1" presStyleCnt="0"/>
      <dgm:spPr/>
    </dgm:pt>
    <dgm:pt modelId="{CF9B131A-F929-465B-95D5-25B3163788AB}" type="pres">
      <dgm:prSet presAssocID="{34236054-BA8B-4DBD-8862-1C7F8056DE80}" presName="tx1" presStyleLbl="revTx" presStyleIdx="5" presStyleCnt="6"/>
      <dgm:spPr/>
    </dgm:pt>
    <dgm:pt modelId="{90889FE2-DF34-4E3E-A9EE-80EE1E5E6830}" type="pres">
      <dgm:prSet presAssocID="{34236054-BA8B-4DBD-8862-1C7F8056DE80}" presName="vert1" presStyleCnt="0"/>
      <dgm:spPr/>
    </dgm:pt>
  </dgm:ptLst>
  <dgm:cxnLst>
    <dgm:cxn modelId="{6C170D14-2259-4D5B-97B6-2A08091E1820}" srcId="{FD14EDCC-8A7E-4F76-8F8A-0447307A409E}" destId="{34236054-BA8B-4DBD-8862-1C7F8056DE80}" srcOrd="5" destOrd="0" parTransId="{509E762A-EDE9-4D6A-AD38-0D26425C4970}" sibTransId="{7F9B6EE5-F77A-42B0-B7AC-9E1B3F2FD918}"/>
    <dgm:cxn modelId="{52B5AD28-36FF-48CD-ADF6-467C862D69BF}" type="presOf" srcId="{C9B46F0B-8E59-4E49-BE3E-8CFB3998104C}" destId="{73451F69-AFB3-4F7C-9E5A-9C82F57CEBAF}" srcOrd="0" destOrd="0" presId="urn:microsoft.com/office/officeart/2008/layout/LinedList"/>
    <dgm:cxn modelId="{D6869F35-99F4-4826-9369-739DED367B48}" type="presOf" srcId="{FD14EDCC-8A7E-4F76-8F8A-0447307A409E}" destId="{851B7AE5-0A96-4920-8531-8E6CDF57D4C1}" srcOrd="0" destOrd="0" presId="urn:microsoft.com/office/officeart/2008/layout/LinedList"/>
    <dgm:cxn modelId="{7867983B-6710-469F-9DAA-0CBF6919D2F8}" type="presOf" srcId="{34236054-BA8B-4DBD-8862-1C7F8056DE80}" destId="{CF9B131A-F929-465B-95D5-25B3163788AB}" srcOrd="0" destOrd="0" presId="urn:microsoft.com/office/officeart/2008/layout/LinedList"/>
    <dgm:cxn modelId="{2D40E15D-9350-48B3-AEF3-740C14D726C7}" srcId="{FD14EDCC-8A7E-4F76-8F8A-0447307A409E}" destId="{C9B46F0B-8E59-4E49-BE3E-8CFB3998104C}" srcOrd="0" destOrd="0" parTransId="{43E5288F-527F-4CAF-88ED-257470032779}" sibTransId="{C65EEBBD-D5D1-4D3F-AF09-CC6BD3616EFF}"/>
    <dgm:cxn modelId="{95227F7D-40FE-4CFA-9FAB-3C96399677BB}" srcId="{FD14EDCC-8A7E-4F76-8F8A-0447307A409E}" destId="{E50F4FFB-AC34-43ED-87F5-7CEDFC9E8304}" srcOrd="4" destOrd="0" parTransId="{0F7613D4-19FB-4977-B497-E7283C66953B}" sibTransId="{7B8F3C91-596D-46C4-B3FB-43E7062E3A2C}"/>
    <dgm:cxn modelId="{BB679AA6-55E0-4993-9FE5-F6B9C0671B93}" srcId="{FD14EDCC-8A7E-4F76-8F8A-0447307A409E}" destId="{7C2B2D80-F272-41F4-91CC-2853FC82ABF7}" srcOrd="2" destOrd="0" parTransId="{65EAE9F1-F4E7-409C-9C88-A825BF6A7F55}" sibTransId="{C20843E4-AB14-443B-B1D2-8DC3166530F3}"/>
    <dgm:cxn modelId="{0F842FB1-F780-4DBD-B0D3-B30CC90E7B60}" type="presOf" srcId="{73712C44-0191-40CE-BAC0-8455C908F267}" destId="{A6E52C4A-9A49-4E1B-A95F-364A42801052}" srcOrd="0" destOrd="0" presId="urn:microsoft.com/office/officeart/2008/layout/LinedList"/>
    <dgm:cxn modelId="{2CEE4DCE-FC04-4B3A-8519-D1DFF8B04918}" srcId="{FD14EDCC-8A7E-4F76-8F8A-0447307A409E}" destId="{D9A4D9AB-C01B-4734-89AF-D00A35D80D6D}" srcOrd="3" destOrd="0" parTransId="{2524D71F-D099-4B36-A026-786EE361FFB4}" sibTransId="{36E1E07D-1062-494D-8976-FA05AFA4D9C4}"/>
    <dgm:cxn modelId="{05A942D6-80C2-4082-964F-1871D9041D91}" type="presOf" srcId="{D9A4D9AB-C01B-4734-89AF-D00A35D80D6D}" destId="{A1652E8B-6973-4E9A-B9EC-3A07D43C7EAB}" srcOrd="0" destOrd="0" presId="urn:microsoft.com/office/officeart/2008/layout/LinedList"/>
    <dgm:cxn modelId="{0CDD4BE3-4BE1-4FCD-A25B-ACA1AD174A74}" type="presOf" srcId="{E50F4FFB-AC34-43ED-87F5-7CEDFC9E8304}" destId="{739571F5-FACC-4339-AEB2-7B67AFF2589D}" srcOrd="0" destOrd="0" presId="urn:microsoft.com/office/officeart/2008/layout/LinedList"/>
    <dgm:cxn modelId="{19C860E7-C3D8-4B35-B52C-147E1EDE699E}" type="presOf" srcId="{7C2B2D80-F272-41F4-91CC-2853FC82ABF7}" destId="{C283E63E-B5A0-4E13-89EF-9544A0F1D296}" srcOrd="0" destOrd="0" presId="urn:microsoft.com/office/officeart/2008/layout/LinedList"/>
    <dgm:cxn modelId="{F0841AF2-563D-4178-93AC-E1087A9CEE48}" srcId="{FD14EDCC-8A7E-4F76-8F8A-0447307A409E}" destId="{73712C44-0191-40CE-BAC0-8455C908F267}" srcOrd="1" destOrd="0" parTransId="{3F7E4FFA-8C3E-4F6B-B511-02ABE7EC0C44}" sibTransId="{5ADD6B43-7C6E-43B6-8F68-CD4E67DAF2FC}"/>
    <dgm:cxn modelId="{DB4E18AC-FBE9-4171-B75F-CB61D9BEE5DA}" type="presParOf" srcId="{851B7AE5-0A96-4920-8531-8E6CDF57D4C1}" destId="{8C39A7AF-F94A-4406-AB0C-CDB79C7BD572}" srcOrd="0" destOrd="0" presId="urn:microsoft.com/office/officeart/2008/layout/LinedList"/>
    <dgm:cxn modelId="{8EE2C0B3-E2CB-4CC5-B9A5-043AEEB0D398}" type="presParOf" srcId="{851B7AE5-0A96-4920-8531-8E6CDF57D4C1}" destId="{BAE758CE-55E5-452D-AAC7-54EF404A5A3F}" srcOrd="1" destOrd="0" presId="urn:microsoft.com/office/officeart/2008/layout/LinedList"/>
    <dgm:cxn modelId="{560C997C-ACD9-4906-9545-FDFC41C8C5A7}" type="presParOf" srcId="{BAE758CE-55E5-452D-AAC7-54EF404A5A3F}" destId="{73451F69-AFB3-4F7C-9E5A-9C82F57CEBAF}" srcOrd="0" destOrd="0" presId="urn:microsoft.com/office/officeart/2008/layout/LinedList"/>
    <dgm:cxn modelId="{ACF5430C-2823-4D27-A228-1566268C294E}" type="presParOf" srcId="{BAE758CE-55E5-452D-AAC7-54EF404A5A3F}" destId="{5A983A9C-AEAF-467F-BC8B-07D969634BCB}" srcOrd="1" destOrd="0" presId="urn:microsoft.com/office/officeart/2008/layout/LinedList"/>
    <dgm:cxn modelId="{3787116B-8E8C-46F3-A69A-6DE8EDE5131A}" type="presParOf" srcId="{851B7AE5-0A96-4920-8531-8E6CDF57D4C1}" destId="{2A84DFCF-3830-4A28-848A-9F52236C5B49}" srcOrd="2" destOrd="0" presId="urn:microsoft.com/office/officeart/2008/layout/LinedList"/>
    <dgm:cxn modelId="{3CDF3B70-9D77-43B2-8F86-909A32774C46}" type="presParOf" srcId="{851B7AE5-0A96-4920-8531-8E6CDF57D4C1}" destId="{3D3AFDA6-2F97-45BC-B72A-0E2513636629}" srcOrd="3" destOrd="0" presId="urn:microsoft.com/office/officeart/2008/layout/LinedList"/>
    <dgm:cxn modelId="{33A5A522-7706-40FE-B13A-44D4F8782466}" type="presParOf" srcId="{3D3AFDA6-2F97-45BC-B72A-0E2513636629}" destId="{A6E52C4A-9A49-4E1B-A95F-364A42801052}" srcOrd="0" destOrd="0" presId="urn:microsoft.com/office/officeart/2008/layout/LinedList"/>
    <dgm:cxn modelId="{1C159561-FF4C-4389-A716-E7D3BEA4B6A4}" type="presParOf" srcId="{3D3AFDA6-2F97-45BC-B72A-0E2513636629}" destId="{10A32481-CEEA-4434-9C69-7999DFCC5C4C}" srcOrd="1" destOrd="0" presId="urn:microsoft.com/office/officeart/2008/layout/LinedList"/>
    <dgm:cxn modelId="{81840FEE-6BD0-4192-A085-347F53AA6830}" type="presParOf" srcId="{851B7AE5-0A96-4920-8531-8E6CDF57D4C1}" destId="{15A82FF5-2459-47D4-8F2B-8773BBD3C26C}" srcOrd="4" destOrd="0" presId="urn:microsoft.com/office/officeart/2008/layout/LinedList"/>
    <dgm:cxn modelId="{759295EB-67D4-49A7-A977-071FC403C17F}" type="presParOf" srcId="{851B7AE5-0A96-4920-8531-8E6CDF57D4C1}" destId="{5E2BBC0F-ED87-4889-8801-E53D378F5B61}" srcOrd="5" destOrd="0" presId="urn:microsoft.com/office/officeart/2008/layout/LinedList"/>
    <dgm:cxn modelId="{BBE2AF31-28E9-4ADE-ACFE-5CC271085DAB}" type="presParOf" srcId="{5E2BBC0F-ED87-4889-8801-E53D378F5B61}" destId="{C283E63E-B5A0-4E13-89EF-9544A0F1D296}" srcOrd="0" destOrd="0" presId="urn:microsoft.com/office/officeart/2008/layout/LinedList"/>
    <dgm:cxn modelId="{C6467CFE-1F95-4B63-8FE2-76BE1885EDC7}" type="presParOf" srcId="{5E2BBC0F-ED87-4889-8801-E53D378F5B61}" destId="{CFAB03E2-3234-4DA0-BA0E-0C6F88909222}" srcOrd="1" destOrd="0" presId="urn:microsoft.com/office/officeart/2008/layout/LinedList"/>
    <dgm:cxn modelId="{B3DB0418-BBE4-4BD2-811F-D97BE0B74D0D}" type="presParOf" srcId="{851B7AE5-0A96-4920-8531-8E6CDF57D4C1}" destId="{3758CB87-DACE-4130-97B1-C0737F48E751}" srcOrd="6" destOrd="0" presId="urn:microsoft.com/office/officeart/2008/layout/LinedList"/>
    <dgm:cxn modelId="{E169536C-BC88-49E8-A2D1-37F19918E162}" type="presParOf" srcId="{851B7AE5-0A96-4920-8531-8E6CDF57D4C1}" destId="{4A5A9113-0AC5-4B95-AB71-85FD42FC9C75}" srcOrd="7" destOrd="0" presId="urn:microsoft.com/office/officeart/2008/layout/LinedList"/>
    <dgm:cxn modelId="{9B8FC336-9152-47AB-9A16-7D768F307DEA}" type="presParOf" srcId="{4A5A9113-0AC5-4B95-AB71-85FD42FC9C75}" destId="{A1652E8B-6973-4E9A-B9EC-3A07D43C7EAB}" srcOrd="0" destOrd="0" presId="urn:microsoft.com/office/officeart/2008/layout/LinedList"/>
    <dgm:cxn modelId="{6308E371-5EB0-4654-BD83-76D54D3AFCA7}" type="presParOf" srcId="{4A5A9113-0AC5-4B95-AB71-85FD42FC9C75}" destId="{CD34E838-A105-4AEE-BC38-C4689A491183}" srcOrd="1" destOrd="0" presId="urn:microsoft.com/office/officeart/2008/layout/LinedList"/>
    <dgm:cxn modelId="{AA95DD8D-6820-4EE9-B673-2AAC837B0420}" type="presParOf" srcId="{851B7AE5-0A96-4920-8531-8E6CDF57D4C1}" destId="{408D3197-FC0B-48CE-AF29-ACF9B9DBBFAC}" srcOrd="8" destOrd="0" presId="urn:microsoft.com/office/officeart/2008/layout/LinedList"/>
    <dgm:cxn modelId="{6A5F894F-CC80-4932-BEE2-9BBC6D14DF93}" type="presParOf" srcId="{851B7AE5-0A96-4920-8531-8E6CDF57D4C1}" destId="{99AAEF7C-FBE0-48CF-9499-B8B69C7DA744}" srcOrd="9" destOrd="0" presId="urn:microsoft.com/office/officeart/2008/layout/LinedList"/>
    <dgm:cxn modelId="{6925D9CC-2BB0-4D9D-BB66-E92B7C9259BD}" type="presParOf" srcId="{99AAEF7C-FBE0-48CF-9499-B8B69C7DA744}" destId="{739571F5-FACC-4339-AEB2-7B67AFF2589D}" srcOrd="0" destOrd="0" presId="urn:microsoft.com/office/officeart/2008/layout/LinedList"/>
    <dgm:cxn modelId="{8915040C-2BD4-4E8C-B9F8-F21F60EE1709}" type="presParOf" srcId="{99AAEF7C-FBE0-48CF-9499-B8B69C7DA744}" destId="{BDE43152-7C6A-4DF2-ADF5-C7CBA1068A25}" srcOrd="1" destOrd="0" presId="urn:microsoft.com/office/officeart/2008/layout/LinedList"/>
    <dgm:cxn modelId="{F1B4AE8B-D67D-48D8-A7A3-FBCF1C8A00E0}" type="presParOf" srcId="{851B7AE5-0A96-4920-8531-8E6CDF57D4C1}" destId="{751A897D-F83B-4690-900C-D807E235446D}" srcOrd="10" destOrd="0" presId="urn:microsoft.com/office/officeart/2008/layout/LinedList"/>
    <dgm:cxn modelId="{56D624EB-148F-4BA5-8A77-32E56C61F01C}" type="presParOf" srcId="{851B7AE5-0A96-4920-8531-8E6CDF57D4C1}" destId="{3D498458-8A06-4580-A92F-851F98C49A01}" srcOrd="11" destOrd="0" presId="urn:microsoft.com/office/officeart/2008/layout/LinedList"/>
    <dgm:cxn modelId="{AFCC2110-9DC1-4539-9D0A-FCAEFB2BEA4B}" type="presParOf" srcId="{3D498458-8A06-4580-A92F-851F98C49A01}" destId="{CF9B131A-F929-465B-95D5-25B3163788AB}" srcOrd="0" destOrd="0" presId="urn:microsoft.com/office/officeart/2008/layout/LinedList"/>
    <dgm:cxn modelId="{FE1C9EB0-EC27-4A48-A1A8-F57BFC9FFFC6}" type="presParOf" srcId="{3D498458-8A06-4580-A92F-851F98C49A01}" destId="{90889FE2-DF34-4E3E-A9EE-80EE1E5E683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976A-EBA8-4649-8BBD-072D7276812A}">
      <dsp:nvSpPr>
        <dsp:cNvPr id="0" name=""/>
        <dsp:cNvSpPr/>
      </dsp:nvSpPr>
      <dsp:spPr>
        <a:xfrm>
          <a:off x="0" y="1195"/>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22E59-9DDF-40C5-AE1F-2D6DC35B51FF}">
      <dsp:nvSpPr>
        <dsp:cNvPr id="0" name=""/>
        <dsp:cNvSpPr/>
      </dsp:nvSpPr>
      <dsp:spPr>
        <a:xfrm>
          <a:off x="0" y="1195"/>
          <a:ext cx="8915400" cy="815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ru-RU" sz="2800" kern="1200">
              <a:latin typeface="Times New Roman" panose="02020603050405020304" pitchFamily="18" charset="0"/>
              <a:cs typeface="Times New Roman" panose="02020603050405020304" pitchFamily="18" charset="0"/>
            </a:rPr>
            <a:t>Кәсіпкерлік ұйымды қайта құру</a:t>
          </a:r>
          <a:endParaRPr lang="ru-KZ" sz="2800" kern="1200">
            <a:latin typeface="Times New Roman" panose="02020603050405020304" pitchFamily="18" charset="0"/>
            <a:cs typeface="Times New Roman" panose="02020603050405020304" pitchFamily="18" charset="0"/>
          </a:endParaRPr>
        </a:p>
      </dsp:txBody>
      <dsp:txXfrm>
        <a:off x="0" y="1195"/>
        <a:ext cx="8915400" cy="815427"/>
      </dsp:txXfrm>
    </dsp:sp>
    <dsp:sp modelId="{E5CDAD59-1179-4763-BF07-E63BEDCD60A5}">
      <dsp:nvSpPr>
        <dsp:cNvPr id="0" name=""/>
        <dsp:cNvSpPr/>
      </dsp:nvSpPr>
      <dsp:spPr>
        <a:xfrm>
          <a:off x="0" y="816623"/>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FE666A-7A65-496B-B90A-D8DDEADF43FF}">
      <dsp:nvSpPr>
        <dsp:cNvPr id="0" name=""/>
        <dsp:cNvSpPr/>
      </dsp:nvSpPr>
      <dsp:spPr>
        <a:xfrm>
          <a:off x="0" y="816623"/>
          <a:ext cx="8915400" cy="815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ru-RU" sz="2800" kern="1200">
              <a:latin typeface="Times New Roman" panose="02020603050405020304" pitchFamily="18" charset="0"/>
              <a:cs typeface="Times New Roman" panose="02020603050405020304" pitchFamily="18" charset="0"/>
            </a:rPr>
            <a:t>Заңды тұлғаны тарату</a:t>
          </a:r>
          <a:endParaRPr lang="ru-KZ" sz="2800" kern="1200">
            <a:latin typeface="Times New Roman" panose="02020603050405020304" pitchFamily="18" charset="0"/>
            <a:cs typeface="Times New Roman" panose="02020603050405020304" pitchFamily="18" charset="0"/>
          </a:endParaRPr>
        </a:p>
      </dsp:txBody>
      <dsp:txXfrm>
        <a:off x="0" y="816623"/>
        <a:ext cx="8915400" cy="815427"/>
      </dsp:txXfrm>
    </dsp:sp>
    <dsp:sp modelId="{C8E06745-70B0-49C1-95CC-4F7A43625685}">
      <dsp:nvSpPr>
        <dsp:cNvPr id="0" name=""/>
        <dsp:cNvSpPr/>
      </dsp:nvSpPr>
      <dsp:spPr>
        <a:xfrm>
          <a:off x="0" y="1632050"/>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6CA70D-2552-44EC-BF98-4EFF8A19D77E}">
      <dsp:nvSpPr>
        <dsp:cNvPr id="0" name=""/>
        <dsp:cNvSpPr/>
      </dsp:nvSpPr>
      <dsp:spPr>
        <a:xfrm>
          <a:off x="0" y="1632050"/>
          <a:ext cx="8915400" cy="815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ru-RU" sz="2800" kern="1200">
              <a:latin typeface="Times New Roman" panose="02020603050405020304" pitchFamily="18" charset="0"/>
              <a:cs typeface="Times New Roman" panose="02020603050405020304" pitchFamily="18" charset="0"/>
            </a:rPr>
            <a:t>Банкроттық</a:t>
          </a:r>
          <a:endParaRPr lang="ru-KZ" sz="2800" kern="1200">
            <a:latin typeface="Times New Roman" panose="02020603050405020304" pitchFamily="18" charset="0"/>
            <a:cs typeface="Times New Roman" panose="02020603050405020304" pitchFamily="18" charset="0"/>
          </a:endParaRPr>
        </a:p>
      </dsp:txBody>
      <dsp:txXfrm>
        <a:off x="0" y="1632050"/>
        <a:ext cx="8915400" cy="8154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E2A02-731A-4AC0-B4D0-7EB5D89F3B22}">
      <dsp:nvSpPr>
        <dsp:cNvPr id="0" name=""/>
        <dsp:cNvSpPr/>
      </dsp:nvSpPr>
      <dsp:spPr>
        <a:xfrm>
          <a:off x="5986298" y="0"/>
          <a:ext cx="4304497" cy="55257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19608" tIns="419608" rIns="419608" bIns="419608" numCol="1" spcCol="1270" anchor="ctr" anchorCtr="0">
          <a:noAutofit/>
        </a:bodyPr>
        <a:lstStyle/>
        <a:p>
          <a:pPr marL="0" lvl="0" indent="0" algn="ctr" defTabSz="2622550">
            <a:lnSpc>
              <a:spcPct val="90000"/>
            </a:lnSpc>
            <a:spcBef>
              <a:spcPct val="0"/>
            </a:spcBef>
            <a:spcAft>
              <a:spcPct val="35000"/>
            </a:spcAft>
            <a:buNone/>
          </a:pPr>
          <a:r>
            <a:rPr lang="kk-KZ" sz="5900" kern="1200" dirty="0">
              <a:solidFill>
                <a:schemeClr val="tx1"/>
              </a:solidFill>
              <a:latin typeface="Times New Roman" panose="02020603050405020304" pitchFamily="18" charset="0"/>
              <a:cs typeface="Times New Roman" panose="02020603050405020304" pitchFamily="18" charset="0"/>
            </a:rPr>
            <a:t>ықтиярсыз</a:t>
          </a:r>
          <a:endParaRPr lang="ru-KZ" sz="5900" kern="1200" dirty="0">
            <a:solidFill>
              <a:schemeClr val="tx1"/>
            </a:solidFill>
            <a:latin typeface="Times New Roman" panose="02020603050405020304" pitchFamily="18" charset="0"/>
            <a:cs typeface="Times New Roman" panose="02020603050405020304" pitchFamily="18" charset="0"/>
          </a:endParaRPr>
        </a:p>
      </dsp:txBody>
      <dsp:txXfrm>
        <a:off x="5986298" y="0"/>
        <a:ext cx="4304497" cy="1657739"/>
      </dsp:txXfrm>
    </dsp:sp>
    <dsp:sp modelId="{5D87230B-7125-4852-9339-BA2F80467533}">
      <dsp:nvSpPr>
        <dsp:cNvPr id="0" name=""/>
        <dsp:cNvSpPr/>
      </dsp:nvSpPr>
      <dsp:spPr>
        <a:xfrm>
          <a:off x="224803" y="0"/>
          <a:ext cx="4304497" cy="55257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19608" tIns="419608" rIns="419608" bIns="419608" numCol="1" spcCol="1270" anchor="ctr" anchorCtr="0">
          <a:noAutofit/>
        </a:bodyPr>
        <a:lstStyle/>
        <a:p>
          <a:pPr marL="0" lvl="0" indent="0" algn="ctr" defTabSz="2622550">
            <a:lnSpc>
              <a:spcPct val="90000"/>
            </a:lnSpc>
            <a:spcBef>
              <a:spcPct val="0"/>
            </a:spcBef>
            <a:spcAft>
              <a:spcPct val="35000"/>
            </a:spcAft>
            <a:buNone/>
          </a:pPr>
          <a:r>
            <a:rPr lang="kk-KZ" sz="5900" kern="1200" dirty="0">
              <a:solidFill>
                <a:schemeClr val="tx1"/>
              </a:solidFill>
              <a:latin typeface="Times New Roman" panose="02020603050405020304" pitchFamily="18" charset="0"/>
              <a:cs typeface="Times New Roman" panose="02020603050405020304" pitchFamily="18" charset="0"/>
            </a:rPr>
            <a:t>ерікті </a:t>
          </a:r>
          <a:endParaRPr lang="ru-KZ" sz="5900" kern="1200" dirty="0">
            <a:solidFill>
              <a:schemeClr val="tx1"/>
            </a:solidFill>
            <a:latin typeface="Times New Roman" panose="02020603050405020304" pitchFamily="18" charset="0"/>
            <a:cs typeface="Times New Roman" panose="02020603050405020304" pitchFamily="18" charset="0"/>
          </a:endParaRPr>
        </a:p>
      </dsp:txBody>
      <dsp:txXfrm>
        <a:off x="224803" y="0"/>
        <a:ext cx="4304497" cy="1657739"/>
      </dsp:txXfrm>
    </dsp:sp>
    <dsp:sp modelId="{54024B03-873A-4225-ACF0-FECCDA2E42AC}">
      <dsp:nvSpPr>
        <dsp:cNvPr id="0" name=""/>
        <dsp:cNvSpPr/>
      </dsp:nvSpPr>
      <dsp:spPr>
        <a:xfrm>
          <a:off x="1713564" y="1557251"/>
          <a:ext cx="7284988" cy="3642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kk-KZ" sz="4100" i="1" kern="1200" dirty="0">
              <a:solidFill>
                <a:schemeClr val="tx1"/>
              </a:solidFill>
              <a:latin typeface="Times New Roman" panose="02020603050405020304" pitchFamily="18" charset="0"/>
              <a:cs typeface="Times New Roman" panose="02020603050405020304" pitchFamily="18" charset="0"/>
            </a:rPr>
            <a:t>Қайта ұйымдастыру </a:t>
          </a:r>
          <a:r>
            <a:rPr lang="kk-KZ" sz="4100" kern="1200" dirty="0">
              <a:solidFill>
                <a:schemeClr val="tx1"/>
              </a:solidFill>
              <a:latin typeface="Times New Roman" panose="02020603050405020304" pitchFamily="18" charset="0"/>
              <a:cs typeface="Times New Roman" panose="02020603050405020304" pitchFamily="18" charset="0"/>
            </a:rPr>
            <a:t> –  заңды тұлғаның өзгеруі, яғни оның құқықтары мен міндеттерін қайта ұйымдастыру барысында құрылған басқа заңды толықтай немесе ішінара беру </a:t>
          </a:r>
          <a:endParaRPr lang="ru-KZ" sz="4100" kern="1200" dirty="0">
            <a:solidFill>
              <a:schemeClr val="tx1"/>
            </a:solidFill>
            <a:latin typeface="Times New Roman" panose="02020603050405020304" pitchFamily="18" charset="0"/>
            <a:cs typeface="Times New Roman" panose="02020603050405020304" pitchFamily="18" charset="0"/>
          </a:endParaRPr>
        </a:p>
      </dsp:txBody>
      <dsp:txXfrm>
        <a:off x="1820249" y="1663936"/>
        <a:ext cx="7071618" cy="34291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16F36-5CA4-48EB-A92A-BA3C868A1F02}">
      <dsp:nvSpPr>
        <dsp:cNvPr id="0" name=""/>
        <dsp:cNvSpPr/>
      </dsp:nvSpPr>
      <dsp:spPr>
        <a:xfrm>
          <a:off x="909071" y="4897531"/>
          <a:ext cx="8697457" cy="650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Қайта құру</a:t>
          </a:r>
          <a:endParaRPr lang="ru-KZ" sz="2400" kern="1200">
            <a:solidFill>
              <a:schemeClr val="tx1"/>
            </a:solidFill>
            <a:latin typeface="Times New Roman" panose="02020603050405020304" pitchFamily="18" charset="0"/>
            <a:cs typeface="Times New Roman" panose="02020603050405020304" pitchFamily="18" charset="0"/>
          </a:endParaRPr>
        </a:p>
      </dsp:txBody>
      <dsp:txXfrm>
        <a:off x="909071" y="4897531"/>
        <a:ext cx="2609237" cy="650408"/>
      </dsp:txXfrm>
    </dsp:sp>
    <dsp:sp modelId="{9BFE06D0-9896-4811-AD86-879C891C793B}">
      <dsp:nvSpPr>
        <dsp:cNvPr id="0" name=""/>
        <dsp:cNvSpPr/>
      </dsp:nvSpPr>
      <dsp:spPr>
        <a:xfrm>
          <a:off x="909071" y="3622352"/>
          <a:ext cx="8697457" cy="650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Бөлiп шығару</a:t>
          </a:r>
          <a:endParaRPr lang="ru-KZ" sz="2400" kern="1200">
            <a:solidFill>
              <a:schemeClr val="tx1"/>
            </a:solidFill>
            <a:latin typeface="Times New Roman" panose="02020603050405020304" pitchFamily="18" charset="0"/>
            <a:cs typeface="Times New Roman" panose="02020603050405020304" pitchFamily="18" charset="0"/>
          </a:endParaRPr>
        </a:p>
      </dsp:txBody>
      <dsp:txXfrm>
        <a:off x="909071" y="3622352"/>
        <a:ext cx="2609237" cy="650408"/>
      </dsp:txXfrm>
    </dsp:sp>
    <dsp:sp modelId="{9C316CF9-1D5F-4E7C-A7DE-28976E29F3E0}">
      <dsp:nvSpPr>
        <dsp:cNvPr id="0" name=""/>
        <dsp:cNvSpPr/>
      </dsp:nvSpPr>
      <dsp:spPr>
        <a:xfrm>
          <a:off x="909071" y="2347173"/>
          <a:ext cx="8697457" cy="650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Бөлу</a:t>
          </a:r>
          <a:endParaRPr lang="ru-KZ" sz="2400" kern="1200">
            <a:solidFill>
              <a:schemeClr val="tx1"/>
            </a:solidFill>
            <a:latin typeface="Times New Roman" panose="02020603050405020304" pitchFamily="18" charset="0"/>
            <a:cs typeface="Times New Roman" panose="02020603050405020304" pitchFamily="18" charset="0"/>
          </a:endParaRPr>
        </a:p>
      </dsp:txBody>
      <dsp:txXfrm>
        <a:off x="909071" y="2347173"/>
        <a:ext cx="2609237" cy="650408"/>
      </dsp:txXfrm>
    </dsp:sp>
    <dsp:sp modelId="{717BD70A-B1DD-4408-929E-1E21B70536C6}">
      <dsp:nvSpPr>
        <dsp:cNvPr id="0" name=""/>
        <dsp:cNvSpPr/>
      </dsp:nvSpPr>
      <dsp:spPr>
        <a:xfrm>
          <a:off x="909071" y="1071994"/>
          <a:ext cx="8697457" cy="650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Қосу</a:t>
          </a:r>
          <a:endParaRPr lang="ru-KZ" sz="2400" kern="1200">
            <a:solidFill>
              <a:schemeClr val="tx1"/>
            </a:solidFill>
            <a:latin typeface="Times New Roman" panose="02020603050405020304" pitchFamily="18" charset="0"/>
            <a:cs typeface="Times New Roman" panose="02020603050405020304" pitchFamily="18" charset="0"/>
          </a:endParaRPr>
        </a:p>
      </dsp:txBody>
      <dsp:txXfrm>
        <a:off x="909071" y="1071994"/>
        <a:ext cx="2609237" cy="650408"/>
      </dsp:txXfrm>
    </dsp:sp>
    <dsp:sp modelId="{AEAAE165-B406-47EA-B75D-E9109E599E38}">
      <dsp:nvSpPr>
        <dsp:cNvPr id="0" name=""/>
        <dsp:cNvSpPr/>
      </dsp:nvSpPr>
      <dsp:spPr>
        <a:xfrm>
          <a:off x="909071" y="-203183"/>
          <a:ext cx="8697457" cy="6504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Бiрiктiру</a:t>
          </a:r>
          <a:endParaRPr lang="ru-KZ" sz="2400" kern="1200">
            <a:solidFill>
              <a:schemeClr val="tx1"/>
            </a:solidFill>
            <a:latin typeface="Times New Roman" panose="02020603050405020304" pitchFamily="18" charset="0"/>
            <a:cs typeface="Times New Roman" panose="02020603050405020304" pitchFamily="18" charset="0"/>
          </a:endParaRPr>
        </a:p>
      </dsp:txBody>
      <dsp:txXfrm>
        <a:off x="909071" y="-203183"/>
        <a:ext cx="2609237" cy="650408"/>
      </dsp:txXfrm>
    </dsp:sp>
    <dsp:sp modelId="{72AECA7F-7B71-4639-9D7F-A0B89A17B84F}">
      <dsp:nvSpPr>
        <dsp:cNvPr id="0" name=""/>
        <dsp:cNvSpPr/>
      </dsp:nvSpPr>
      <dsp:spPr>
        <a:xfrm>
          <a:off x="3827980" y="1034860"/>
          <a:ext cx="5911388" cy="31238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dirty="0">
              <a:solidFill>
                <a:schemeClr val="tx1"/>
              </a:solidFill>
              <a:latin typeface="Times New Roman" panose="02020603050405020304" pitchFamily="18" charset="0"/>
              <a:cs typeface="Times New Roman" panose="02020603050405020304" pitchFamily="18" charset="0"/>
            </a:rPr>
            <a:t>Заңды тұлғаны қайта ұйымдастыру оның мүлкiнің меншiк иесінің немесе меншiк иесi уәкiлеттiк берген органның, құрылтайшылардың (қатысушылардың), құрылтай құжаттарында уәкiлеттiк берiлген органның шешiмi бойынша не ҚР заңнамалық актілерінде көзделген жағдайларда сот органдарының шешiмi бойынша жүргiзiледi. </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3919474" y="1126354"/>
        <a:ext cx="5728400" cy="29408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A227E-B9B1-4114-9EF2-23C1920AE49B}">
      <dsp:nvSpPr>
        <dsp:cNvPr id="0" name=""/>
        <dsp:cNvSpPr/>
      </dsp:nvSpPr>
      <dsp:spPr>
        <a:xfrm rot="16200000">
          <a:off x="-1264417" y="1270123"/>
          <a:ext cx="4542579" cy="2002332"/>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1. ЗТ-</a:t>
          </a:r>
          <a:r>
            <a:rPr lang="ru-RU" sz="1800" kern="1200" dirty="0" err="1">
              <a:solidFill>
                <a:schemeClr val="tx1"/>
              </a:solidFill>
              <a:latin typeface="Times New Roman" panose="02020603050405020304" pitchFamily="18" charset="0"/>
              <a:cs typeface="Times New Roman" panose="02020603050405020304" pitchFamily="18" charset="0"/>
            </a:rPr>
            <a:t>ларды</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қосқан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кезде</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олардың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әрқайсысының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құқықтары</a:t>
          </a:r>
          <a:r>
            <a:rPr lang="ru-RU" sz="1800" kern="1200" dirty="0">
              <a:solidFill>
                <a:schemeClr val="tx1"/>
              </a:solidFill>
              <a:latin typeface="Times New Roman" panose="02020603050405020304" pitchFamily="18" charset="0"/>
              <a:cs typeface="Times New Roman" panose="02020603050405020304" pitchFamily="18" charset="0"/>
            </a:rPr>
            <a:t> мен </a:t>
          </a:r>
          <a:r>
            <a:rPr lang="ru-RU" sz="1800" kern="1200" dirty="0" err="1">
              <a:solidFill>
                <a:schemeClr val="tx1"/>
              </a:solidFill>
              <a:latin typeface="Times New Roman" panose="02020603050405020304" pitchFamily="18" charset="0"/>
              <a:cs typeface="Times New Roman" panose="02020603050405020304" pitchFamily="18" charset="0"/>
            </a:rPr>
            <a:t>мiндеттерi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өткiзу</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құжатына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сәйкес</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жаңадан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пайда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болған</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ға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ауысады</a:t>
          </a:r>
          <a:r>
            <a:rPr lang="ru-RU" sz="1800"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5706" y="908516"/>
        <a:ext cx="2002332" cy="2725547"/>
      </dsp:txXfrm>
    </dsp:sp>
    <dsp:sp modelId="{5380720F-C493-4753-8797-37558EC6953F}">
      <dsp:nvSpPr>
        <dsp:cNvPr id="0" name=""/>
        <dsp:cNvSpPr/>
      </dsp:nvSpPr>
      <dsp:spPr>
        <a:xfrm rot="16200000">
          <a:off x="888089" y="1270123"/>
          <a:ext cx="4542579" cy="2002332"/>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2. ЗТ-</a:t>
          </a:r>
          <a:r>
            <a:rPr lang="ru-RU" sz="1800" kern="1200" dirty="0" err="1">
              <a:solidFill>
                <a:schemeClr val="tx1"/>
              </a:solidFill>
              <a:latin typeface="Times New Roman" panose="02020603050405020304" pitchFamily="18" charset="0"/>
              <a:cs typeface="Times New Roman" panose="02020603050405020304" pitchFamily="18" charset="0"/>
            </a:rPr>
            <a:t>ны</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екiншi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бiр</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ға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бiрiктiрген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кезде</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бiрiктiрiлген</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ның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құқықтары</a:t>
          </a:r>
          <a:r>
            <a:rPr lang="ru-RU" sz="1800" kern="1200" dirty="0">
              <a:solidFill>
                <a:schemeClr val="tx1"/>
              </a:solidFill>
              <a:latin typeface="Times New Roman" panose="02020603050405020304" pitchFamily="18" charset="0"/>
              <a:cs typeface="Times New Roman" panose="02020603050405020304" pitchFamily="18" charset="0"/>
            </a:rPr>
            <a:t> мен </a:t>
          </a:r>
          <a:r>
            <a:rPr lang="ru-RU" sz="1800" kern="1200" dirty="0" err="1">
              <a:solidFill>
                <a:schemeClr val="tx1"/>
              </a:solidFill>
              <a:latin typeface="Times New Roman" panose="02020603050405020304" pitchFamily="18" charset="0"/>
              <a:cs typeface="Times New Roman" panose="02020603050405020304" pitchFamily="18" charset="0"/>
            </a:rPr>
            <a:t>мiндеттерi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өткiзу</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құжатына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сәйкес</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соңғысына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ауысады</a:t>
          </a:r>
          <a:r>
            <a:rPr lang="ru-RU" sz="1800"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2158212" y="908516"/>
        <a:ext cx="2002332" cy="2725547"/>
      </dsp:txXfrm>
    </dsp:sp>
    <dsp:sp modelId="{0DD5C9C8-8635-47B2-A7BC-693913B2743E}">
      <dsp:nvSpPr>
        <dsp:cNvPr id="0" name=""/>
        <dsp:cNvSpPr/>
      </dsp:nvSpPr>
      <dsp:spPr>
        <a:xfrm rot="16200000">
          <a:off x="3040597" y="1270123"/>
          <a:ext cx="4542579" cy="2002332"/>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3. ЗТ-</a:t>
          </a:r>
          <a:r>
            <a:rPr lang="ru-RU" sz="1800" kern="1200" dirty="0" err="1">
              <a:solidFill>
                <a:schemeClr val="tx1"/>
              </a:solidFill>
              <a:latin typeface="Times New Roman" panose="02020603050405020304" pitchFamily="18" charset="0"/>
              <a:cs typeface="Times New Roman" panose="02020603050405020304" pitchFamily="18" charset="0"/>
            </a:rPr>
            <a:t>ны</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бөлген</a:t>
          </a:r>
          <a:r>
            <a:rPr lang="ru-RU" sz="1800" i="1"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кезде</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оның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құқықтары</a:t>
          </a:r>
          <a:r>
            <a:rPr lang="ru-RU" sz="1800" kern="1200" dirty="0">
              <a:solidFill>
                <a:schemeClr val="tx1"/>
              </a:solidFill>
              <a:latin typeface="Times New Roman" panose="02020603050405020304" pitchFamily="18" charset="0"/>
              <a:cs typeface="Times New Roman" panose="02020603050405020304" pitchFamily="18" charset="0"/>
            </a:rPr>
            <a:t> мен </a:t>
          </a:r>
          <a:r>
            <a:rPr lang="ru-RU" sz="1800" kern="1200" dirty="0" err="1">
              <a:solidFill>
                <a:schemeClr val="tx1"/>
              </a:solidFill>
              <a:latin typeface="Times New Roman" panose="02020603050405020304" pitchFamily="18" charset="0"/>
              <a:cs typeface="Times New Roman" panose="02020603050405020304" pitchFamily="18" charset="0"/>
            </a:rPr>
            <a:t>мiндеттерi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бөлу</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балансына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сәйкес</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жаңадан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пайда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болған</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ларға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ауысады</a:t>
          </a:r>
          <a:r>
            <a:rPr lang="ru-RU" sz="1800"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4310720" y="908516"/>
        <a:ext cx="2002332" cy="2725547"/>
      </dsp:txXfrm>
    </dsp:sp>
    <dsp:sp modelId="{0BD396CE-EAA2-4719-81C4-3B48B6DF2693}">
      <dsp:nvSpPr>
        <dsp:cNvPr id="0" name=""/>
        <dsp:cNvSpPr/>
      </dsp:nvSpPr>
      <dsp:spPr>
        <a:xfrm rot="16200000">
          <a:off x="5193104" y="1270123"/>
          <a:ext cx="4542579" cy="2002332"/>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4. ЗТ </a:t>
          </a:r>
          <a:r>
            <a:rPr lang="ru-RU" sz="1800" kern="1200" dirty="0" err="1">
              <a:solidFill>
                <a:schemeClr val="tx1"/>
              </a:solidFill>
              <a:latin typeface="Times New Roman" panose="02020603050405020304" pitchFamily="18" charset="0"/>
              <a:cs typeface="Times New Roman" panose="02020603050405020304" pitchFamily="18" charset="0"/>
            </a:rPr>
            <a:t>құрамынан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бiр</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немесе</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бiрнеше</a:t>
          </a:r>
          <a:r>
            <a:rPr lang="ru-RU" sz="1800" kern="1200" dirty="0">
              <a:solidFill>
                <a:schemeClr val="tx1"/>
              </a:solidFill>
              <a:latin typeface="Times New Roman" panose="02020603050405020304" pitchFamily="18" charset="0"/>
              <a:cs typeface="Times New Roman" panose="02020603050405020304" pitchFamily="18" charset="0"/>
            </a:rPr>
            <a:t> </a:t>
          </a:r>
        </a:p>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ЗТ-</a:t>
          </a:r>
          <a:r>
            <a:rPr lang="ru-RU" sz="1800" kern="1200" dirty="0" err="1">
              <a:solidFill>
                <a:schemeClr val="tx1"/>
              </a:solidFill>
              <a:latin typeface="Times New Roman" panose="02020603050405020304" pitchFamily="18" charset="0"/>
              <a:cs typeface="Times New Roman" panose="02020603050405020304" pitchFamily="18" charset="0"/>
            </a:rPr>
            <a:t>ды</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бөлiп</a:t>
          </a:r>
          <a:r>
            <a:rPr lang="ru-RU" sz="1800" b="1" i="1"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шығарғанда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бөлу</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балансына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сәйкес</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олардың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әрқайсысына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қайта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құрылған</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ның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құқықтары</a:t>
          </a:r>
          <a:r>
            <a:rPr lang="ru-RU" sz="1800" kern="1200" dirty="0">
              <a:solidFill>
                <a:schemeClr val="tx1"/>
              </a:solidFill>
              <a:latin typeface="Times New Roman" panose="02020603050405020304" pitchFamily="18" charset="0"/>
              <a:cs typeface="Times New Roman" panose="02020603050405020304" pitchFamily="18" charset="0"/>
            </a:rPr>
            <a:t> мен </a:t>
          </a:r>
          <a:r>
            <a:rPr lang="ru-RU" sz="1800" kern="1200" dirty="0" err="1">
              <a:solidFill>
                <a:schemeClr val="tx1"/>
              </a:solidFill>
              <a:latin typeface="Times New Roman" panose="02020603050405020304" pitchFamily="18" charset="0"/>
              <a:cs typeface="Times New Roman" panose="02020603050405020304" pitchFamily="18" charset="0"/>
            </a:rPr>
            <a:t>мiндеттерi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ауысады</a:t>
          </a:r>
          <a:r>
            <a:rPr lang="ru-RU" sz="1800" kern="1200" dirty="0">
              <a:solidFill>
                <a:schemeClr val="tx1"/>
              </a:solidFill>
              <a:latin typeface="Times New Roman" panose="02020603050405020304" pitchFamily="18" charset="0"/>
              <a:cs typeface="Times New Roman" panose="02020603050405020304" pitchFamily="18" charset="0"/>
            </a:rPr>
            <a:t>. </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6463227" y="908516"/>
        <a:ext cx="2002332" cy="2725547"/>
      </dsp:txXfrm>
    </dsp:sp>
    <dsp:sp modelId="{FA7D7C60-280B-43A2-B6CB-FC988D92C22E}">
      <dsp:nvSpPr>
        <dsp:cNvPr id="0" name=""/>
        <dsp:cNvSpPr/>
      </dsp:nvSpPr>
      <dsp:spPr>
        <a:xfrm rot="16200000">
          <a:off x="7345611" y="1270123"/>
          <a:ext cx="4542579" cy="2002332"/>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5. ЗТ </a:t>
          </a:r>
          <a:r>
            <a:rPr lang="ru-RU" sz="1800" kern="1200" dirty="0" err="1">
              <a:solidFill>
                <a:schemeClr val="tx1"/>
              </a:solidFill>
              <a:latin typeface="Times New Roman" panose="02020603050405020304" pitchFamily="18" charset="0"/>
              <a:cs typeface="Times New Roman" panose="02020603050405020304" pitchFamily="18" charset="0"/>
            </a:rPr>
            <a:t>ұйымдық-құқықтық</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нысанын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b="1" i="1" kern="1200" dirty="0" err="1">
              <a:solidFill>
                <a:schemeClr val="tx1"/>
              </a:solidFill>
              <a:latin typeface="Times New Roman" panose="02020603050405020304" pitchFamily="18" charset="0"/>
              <a:cs typeface="Times New Roman" panose="02020603050405020304" pitchFamily="18" charset="0"/>
            </a:rPr>
            <a:t>өзгерткен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кезде</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қайта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құрылған</a:t>
          </a:r>
          <a:endParaRPr lang="ru-RU" sz="1800" kern="1200" dirty="0">
            <a:solidFill>
              <a:schemeClr val="tx1"/>
            </a:solidFill>
            <a:latin typeface="Times New Roman" panose="02020603050405020304" pitchFamily="18" charset="0"/>
            <a:cs typeface="Times New Roman" panose="02020603050405020304" pitchFamily="18" charset="0"/>
          </a:endParaRPr>
        </a:p>
        <a:p>
          <a:pPr marL="0" lvl="0" indent="0" algn="ctr" defTabSz="800100">
            <a:lnSpc>
              <a:spcPct val="100000"/>
            </a:lnSpc>
            <a:spcBef>
              <a:spcPct val="0"/>
            </a:spcBef>
            <a:spcAft>
              <a:spcPts val="0"/>
            </a:spcAft>
            <a:buNone/>
          </a:pP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ның</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құқықтары</a:t>
          </a:r>
          <a:r>
            <a:rPr lang="ru-RU" sz="1800" kern="1200" dirty="0">
              <a:solidFill>
                <a:schemeClr val="tx1"/>
              </a:solidFill>
              <a:latin typeface="Times New Roman" panose="02020603050405020304" pitchFamily="18" charset="0"/>
              <a:cs typeface="Times New Roman" panose="02020603050405020304" pitchFamily="18" charset="0"/>
            </a:rPr>
            <a:t> мен </a:t>
          </a:r>
          <a:r>
            <a:rPr lang="ru-RU" sz="1800" kern="1200" dirty="0" err="1">
              <a:solidFill>
                <a:schemeClr val="tx1"/>
              </a:solidFill>
              <a:latin typeface="Times New Roman" panose="02020603050405020304" pitchFamily="18" charset="0"/>
              <a:cs typeface="Times New Roman" panose="02020603050405020304" pitchFamily="18" charset="0"/>
            </a:rPr>
            <a:t>мiндеттерi</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өткiзу</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құжатына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сәйкес</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жаңадан</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пайда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болған</a:t>
          </a:r>
          <a:r>
            <a:rPr lang="ru-RU" sz="1800" kern="1200" dirty="0">
              <a:solidFill>
                <a:schemeClr val="tx1"/>
              </a:solidFill>
              <a:latin typeface="Times New Roman" panose="02020603050405020304" pitchFamily="18" charset="0"/>
              <a:cs typeface="Times New Roman" panose="02020603050405020304" pitchFamily="18" charset="0"/>
            </a:rPr>
            <a:t> ЗТ-</a:t>
          </a:r>
          <a:r>
            <a:rPr lang="ru-RU" sz="1800" kern="1200" dirty="0" err="1">
              <a:solidFill>
                <a:schemeClr val="tx1"/>
              </a:solidFill>
              <a:latin typeface="Times New Roman" panose="02020603050405020304" pitchFamily="18" charset="0"/>
              <a:cs typeface="Times New Roman" panose="02020603050405020304" pitchFamily="18" charset="0"/>
            </a:rPr>
            <a:t>ға</a:t>
          </a:r>
          <a:r>
            <a:rPr lang="ru-RU" sz="1800" kern="1200" dirty="0">
              <a:solidFill>
                <a:schemeClr val="tx1"/>
              </a:solidFill>
              <a:latin typeface="Times New Roman" panose="02020603050405020304" pitchFamily="18" charset="0"/>
              <a:cs typeface="Times New Roman" panose="02020603050405020304" pitchFamily="18" charset="0"/>
            </a:rPr>
            <a:t> </a:t>
          </a:r>
          <a:r>
            <a:rPr lang="ru-RU" sz="1800" kern="1200" dirty="0" err="1">
              <a:solidFill>
                <a:schemeClr val="tx1"/>
              </a:solidFill>
              <a:latin typeface="Times New Roman" panose="02020603050405020304" pitchFamily="18" charset="0"/>
              <a:cs typeface="Times New Roman" panose="02020603050405020304" pitchFamily="18" charset="0"/>
            </a:rPr>
            <a:t>ауысады</a:t>
          </a:r>
          <a:r>
            <a:rPr lang="ru-RU" sz="1800" kern="1200" dirty="0">
              <a:solidFill>
                <a:schemeClr val="tx1"/>
              </a:solidFill>
              <a:latin typeface="Times New Roman" panose="02020603050405020304" pitchFamily="18" charset="0"/>
              <a:cs typeface="Times New Roman" panose="02020603050405020304" pitchFamily="18" charset="0"/>
            </a:rPr>
            <a:t>.</a:t>
          </a:r>
          <a:endParaRPr lang="ru-KZ" sz="1800" kern="1200" dirty="0">
            <a:solidFill>
              <a:schemeClr val="tx1"/>
            </a:solidFill>
            <a:latin typeface="Times New Roman" panose="02020603050405020304" pitchFamily="18" charset="0"/>
            <a:cs typeface="Times New Roman" panose="02020603050405020304" pitchFamily="18" charset="0"/>
          </a:endParaRPr>
        </a:p>
      </dsp:txBody>
      <dsp:txXfrm rot="5400000">
        <a:off x="8615734" y="908516"/>
        <a:ext cx="2002332" cy="27255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85EC9-297F-4D0E-B0C3-F8485BCC894B}">
      <dsp:nvSpPr>
        <dsp:cNvPr id="0" name=""/>
        <dsp:cNvSpPr/>
      </dsp:nvSpPr>
      <dsp:spPr>
        <a:xfrm>
          <a:off x="3393" y="1578"/>
          <a:ext cx="4741809"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kk-KZ" sz="5200" b="1" kern="1200" dirty="0">
              <a:solidFill>
                <a:schemeClr val="tx1"/>
              </a:solidFill>
              <a:latin typeface="Times New Roman" panose="02020603050405020304" pitchFamily="18" charset="0"/>
              <a:cs typeface="Times New Roman" panose="02020603050405020304" pitchFamily="18" charset="0"/>
            </a:rPr>
            <a:t>Өткізу </a:t>
          </a:r>
        </a:p>
        <a:p>
          <a:pPr marL="0" lvl="0" indent="0" algn="ctr" defTabSz="2311400">
            <a:lnSpc>
              <a:spcPct val="90000"/>
            </a:lnSpc>
            <a:spcBef>
              <a:spcPct val="0"/>
            </a:spcBef>
            <a:spcAft>
              <a:spcPct val="35000"/>
            </a:spcAft>
            <a:buNone/>
          </a:pPr>
          <a:r>
            <a:rPr lang="kk-KZ" sz="5200" b="1" kern="1200" dirty="0">
              <a:solidFill>
                <a:schemeClr val="tx1"/>
              </a:solidFill>
              <a:latin typeface="Times New Roman" panose="02020603050405020304" pitchFamily="18" charset="0"/>
              <a:cs typeface="Times New Roman" panose="02020603050405020304" pitchFamily="18" charset="0"/>
            </a:rPr>
            <a:t>актiсi </a:t>
          </a:r>
          <a:endParaRPr lang="ru-KZ" sz="5200" kern="1200" dirty="0"/>
        </a:p>
      </dsp:txBody>
      <dsp:txXfrm>
        <a:off x="69033" y="67218"/>
        <a:ext cx="4610529" cy="2109824"/>
      </dsp:txXfrm>
    </dsp:sp>
    <dsp:sp modelId="{4548290B-D69E-4964-9062-7000D009EA2B}">
      <dsp:nvSpPr>
        <dsp:cNvPr id="0" name=""/>
        <dsp:cNvSpPr/>
      </dsp:nvSpPr>
      <dsp:spPr>
        <a:xfrm>
          <a:off x="3393" y="2503730"/>
          <a:ext cx="2275340"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solidFill>
                <a:schemeClr val="tx1"/>
              </a:solidFill>
              <a:latin typeface="Times New Roman" panose="02020603050405020304" pitchFamily="18" charset="0"/>
              <a:cs typeface="Times New Roman" panose="02020603050405020304" pitchFamily="18" charset="0"/>
            </a:rPr>
            <a:t>ЗТ-</a:t>
          </a:r>
          <a:r>
            <a:rPr lang="ru-RU" sz="2000" kern="1200" dirty="0" err="1">
              <a:solidFill>
                <a:schemeClr val="tx1"/>
              </a:solidFill>
              <a:latin typeface="Times New Roman" panose="02020603050405020304" pitchFamily="18" charset="0"/>
              <a:cs typeface="Times New Roman" panose="02020603050405020304" pitchFamily="18" charset="0"/>
            </a:rPr>
            <a:t>ларды</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b="1" i="1" kern="1200" dirty="0" err="1">
              <a:solidFill>
                <a:schemeClr val="tx1"/>
              </a:solidFill>
              <a:latin typeface="Times New Roman" panose="02020603050405020304" pitchFamily="18" charset="0"/>
              <a:cs typeface="Times New Roman" panose="02020603050405020304" pitchFamily="18" charset="0"/>
            </a:rPr>
            <a:t>қосқан</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кезде</a:t>
          </a:r>
          <a:r>
            <a:rPr lang="ru-RU" sz="2000" kern="1200" dirty="0">
              <a:solidFill>
                <a:schemeClr val="tx1"/>
              </a:solidFill>
              <a:latin typeface="Times New Roman" panose="02020603050405020304" pitchFamily="18" charset="0"/>
              <a:cs typeface="Times New Roman" panose="02020603050405020304" pitchFamily="18" charset="0"/>
            </a:rPr>
            <a:t> </a:t>
          </a:r>
          <a:endParaRPr lang="ru-KZ" sz="2000" kern="1200" dirty="0"/>
        </a:p>
      </dsp:txBody>
      <dsp:txXfrm>
        <a:off x="69033" y="2569370"/>
        <a:ext cx="2144060" cy="2109824"/>
      </dsp:txXfrm>
    </dsp:sp>
    <dsp:sp modelId="{37D447FB-82EA-4E15-A3A5-707714ED5222}">
      <dsp:nvSpPr>
        <dsp:cNvPr id="0" name=""/>
        <dsp:cNvSpPr/>
      </dsp:nvSpPr>
      <dsp:spPr>
        <a:xfrm>
          <a:off x="2469862" y="2503730"/>
          <a:ext cx="2275340"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solidFill>
                <a:schemeClr val="tx1"/>
              </a:solidFill>
              <a:latin typeface="Times New Roman" panose="02020603050405020304" pitchFamily="18" charset="0"/>
              <a:cs typeface="Times New Roman" panose="02020603050405020304" pitchFamily="18" charset="0"/>
            </a:rPr>
            <a:t>ЗТ-</a:t>
          </a:r>
          <a:r>
            <a:rPr lang="ru-RU" sz="2000" kern="1200" dirty="0" err="1">
              <a:solidFill>
                <a:schemeClr val="tx1"/>
              </a:solidFill>
              <a:latin typeface="Times New Roman" panose="02020603050405020304" pitchFamily="18" charset="0"/>
              <a:cs typeface="Times New Roman" panose="02020603050405020304" pitchFamily="18" charset="0"/>
            </a:rPr>
            <a:t>ны</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екiншi</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бiр</a:t>
          </a:r>
          <a:r>
            <a:rPr lang="ru-RU" sz="2000" kern="1200" dirty="0">
              <a:solidFill>
                <a:schemeClr val="tx1"/>
              </a:solidFill>
              <a:latin typeface="Times New Roman" panose="02020603050405020304" pitchFamily="18" charset="0"/>
              <a:cs typeface="Times New Roman" panose="02020603050405020304" pitchFamily="18" charset="0"/>
            </a:rPr>
            <a:t> ЗТ-</a:t>
          </a:r>
          <a:r>
            <a:rPr lang="ru-RU" sz="2000" kern="1200" dirty="0" err="1">
              <a:solidFill>
                <a:schemeClr val="tx1"/>
              </a:solidFill>
              <a:latin typeface="Times New Roman" panose="02020603050405020304" pitchFamily="18" charset="0"/>
              <a:cs typeface="Times New Roman" panose="02020603050405020304" pitchFamily="18" charset="0"/>
            </a:rPr>
            <a:t>ға</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b="1" i="1" kern="1200" dirty="0" err="1">
              <a:solidFill>
                <a:schemeClr val="tx1"/>
              </a:solidFill>
              <a:latin typeface="Times New Roman" panose="02020603050405020304" pitchFamily="18" charset="0"/>
              <a:cs typeface="Times New Roman" panose="02020603050405020304" pitchFamily="18" charset="0"/>
            </a:rPr>
            <a:t>бiрiктiрген</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кезде</a:t>
          </a:r>
          <a:r>
            <a:rPr lang="ru-RU" sz="2000" kern="1200" dirty="0">
              <a:solidFill>
                <a:schemeClr val="tx1"/>
              </a:solidFill>
              <a:latin typeface="Times New Roman" panose="02020603050405020304" pitchFamily="18" charset="0"/>
              <a:cs typeface="Times New Roman" panose="02020603050405020304" pitchFamily="18" charset="0"/>
            </a:rPr>
            <a:t> </a:t>
          </a:r>
          <a:endParaRPr lang="ru-KZ" sz="2000" kern="1200" dirty="0"/>
        </a:p>
      </dsp:txBody>
      <dsp:txXfrm>
        <a:off x="2535502" y="2569370"/>
        <a:ext cx="2144060" cy="2109824"/>
      </dsp:txXfrm>
    </dsp:sp>
    <dsp:sp modelId="{AAE6663B-4214-4FCB-AB31-12D712C98199}">
      <dsp:nvSpPr>
        <dsp:cNvPr id="0" name=""/>
        <dsp:cNvSpPr/>
      </dsp:nvSpPr>
      <dsp:spPr>
        <a:xfrm>
          <a:off x="5127460" y="1578"/>
          <a:ext cx="4741809"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kk-KZ" sz="5200" b="1" kern="1200" dirty="0">
              <a:solidFill>
                <a:schemeClr val="tx1"/>
              </a:solidFill>
              <a:latin typeface="Times New Roman" panose="02020603050405020304" pitchFamily="18" charset="0"/>
              <a:cs typeface="Times New Roman" panose="02020603050405020304" pitchFamily="18" charset="0"/>
            </a:rPr>
            <a:t>Бөлу </a:t>
          </a:r>
        </a:p>
        <a:p>
          <a:pPr marL="0" lvl="0" indent="0" algn="ctr" defTabSz="2311400">
            <a:lnSpc>
              <a:spcPct val="90000"/>
            </a:lnSpc>
            <a:spcBef>
              <a:spcPct val="0"/>
            </a:spcBef>
            <a:spcAft>
              <a:spcPct val="35000"/>
            </a:spcAft>
            <a:buNone/>
          </a:pPr>
          <a:r>
            <a:rPr lang="kk-KZ" sz="5200" b="1" kern="1200" dirty="0">
              <a:solidFill>
                <a:schemeClr val="tx1"/>
              </a:solidFill>
              <a:latin typeface="Times New Roman" panose="02020603050405020304" pitchFamily="18" charset="0"/>
              <a:cs typeface="Times New Roman" panose="02020603050405020304" pitchFamily="18" charset="0"/>
            </a:rPr>
            <a:t>балансы </a:t>
          </a:r>
          <a:endParaRPr lang="ru-KZ" sz="5200" kern="1200" dirty="0"/>
        </a:p>
      </dsp:txBody>
      <dsp:txXfrm>
        <a:off x="5193100" y="67218"/>
        <a:ext cx="4610529" cy="2109824"/>
      </dsp:txXfrm>
    </dsp:sp>
    <dsp:sp modelId="{86F32847-543D-4978-B29A-FE1A4A14E4D9}">
      <dsp:nvSpPr>
        <dsp:cNvPr id="0" name=""/>
        <dsp:cNvSpPr/>
      </dsp:nvSpPr>
      <dsp:spPr>
        <a:xfrm>
          <a:off x="5127460" y="2503730"/>
          <a:ext cx="2275340"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solidFill>
                <a:schemeClr val="tx1"/>
              </a:solidFill>
              <a:latin typeface="Times New Roman" panose="02020603050405020304" pitchFamily="18" charset="0"/>
              <a:cs typeface="Times New Roman" panose="02020603050405020304" pitchFamily="18" charset="0"/>
            </a:rPr>
            <a:t>ЗТ-</a:t>
          </a:r>
          <a:r>
            <a:rPr lang="ru-RU" sz="2000" kern="1200" dirty="0" err="1">
              <a:solidFill>
                <a:schemeClr val="tx1"/>
              </a:solidFill>
              <a:latin typeface="Times New Roman" panose="02020603050405020304" pitchFamily="18" charset="0"/>
              <a:cs typeface="Times New Roman" panose="02020603050405020304" pitchFamily="18" charset="0"/>
            </a:rPr>
            <a:t>ны</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b="1" i="1" kern="1200" dirty="0" err="1">
              <a:solidFill>
                <a:schemeClr val="tx1"/>
              </a:solidFill>
              <a:latin typeface="Times New Roman" panose="02020603050405020304" pitchFamily="18" charset="0"/>
              <a:cs typeface="Times New Roman" panose="02020603050405020304" pitchFamily="18" charset="0"/>
            </a:rPr>
            <a:t>бөлген</a:t>
          </a:r>
          <a:r>
            <a:rPr lang="ru-RU" sz="2000" i="1"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кезде</a:t>
          </a:r>
          <a:r>
            <a:rPr lang="ru-RU" sz="2000" kern="1200" dirty="0">
              <a:solidFill>
                <a:schemeClr val="tx1"/>
              </a:solidFill>
              <a:latin typeface="Times New Roman" panose="02020603050405020304" pitchFamily="18" charset="0"/>
              <a:cs typeface="Times New Roman" panose="02020603050405020304" pitchFamily="18" charset="0"/>
            </a:rPr>
            <a:t> </a:t>
          </a:r>
          <a:endParaRPr lang="ru-KZ" sz="2000" kern="1200" dirty="0"/>
        </a:p>
      </dsp:txBody>
      <dsp:txXfrm>
        <a:off x="5193100" y="2569370"/>
        <a:ext cx="2144060" cy="2109824"/>
      </dsp:txXfrm>
    </dsp:sp>
    <dsp:sp modelId="{C98BE81F-82BC-440C-9C43-AD0AAB9AAB9D}">
      <dsp:nvSpPr>
        <dsp:cNvPr id="0" name=""/>
        <dsp:cNvSpPr/>
      </dsp:nvSpPr>
      <dsp:spPr>
        <a:xfrm>
          <a:off x="7593928" y="2503730"/>
          <a:ext cx="2275340" cy="22411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kern="1200" dirty="0">
              <a:solidFill>
                <a:schemeClr val="tx1"/>
              </a:solidFill>
              <a:latin typeface="Times New Roman" panose="02020603050405020304" pitchFamily="18" charset="0"/>
              <a:cs typeface="Times New Roman" panose="02020603050405020304" pitchFamily="18" charset="0"/>
            </a:rPr>
            <a:t>ЗТ </a:t>
          </a:r>
          <a:r>
            <a:rPr lang="ru-RU" sz="2000" kern="1200" dirty="0" err="1">
              <a:solidFill>
                <a:schemeClr val="tx1"/>
              </a:solidFill>
              <a:latin typeface="Times New Roman" panose="02020603050405020304" pitchFamily="18" charset="0"/>
              <a:cs typeface="Times New Roman" panose="02020603050405020304" pitchFamily="18" charset="0"/>
            </a:rPr>
            <a:t>құрамынан</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kern="1200" dirty="0" err="1">
              <a:solidFill>
                <a:schemeClr val="tx1"/>
              </a:solidFill>
              <a:latin typeface="Times New Roman" panose="02020603050405020304" pitchFamily="18" charset="0"/>
              <a:cs typeface="Times New Roman" panose="02020603050405020304" pitchFamily="18" charset="0"/>
            </a:rPr>
            <a:t>бiр</a:t>
          </a:r>
          <a:r>
            <a:rPr lang="ru-RU" sz="2000" kern="1200" dirty="0">
              <a:solidFill>
                <a:schemeClr val="tx1"/>
              </a:solidFill>
              <a:latin typeface="Times New Roman" panose="02020603050405020304" pitchFamily="18" charset="0"/>
              <a:cs typeface="Times New Roman" panose="02020603050405020304" pitchFamily="18" charset="0"/>
            </a:rPr>
            <a:t> не </a:t>
          </a:r>
          <a:r>
            <a:rPr lang="ru-RU" sz="2000" kern="1200" dirty="0" err="1">
              <a:solidFill>
                <a:schemeClr val="tx1"/>
              </a:solidFill>
              <a:latin typeface="Times New Roman" panose="02020603050405020304" pitchFamily="18" charset="0"/>
              <a:cs typeface="Times New Roman" panose="02020603050405020304" pitchFamily="18" charset="0"/>
            </a:rPr>
            <a:t>бiрнеше</a:t>
          </a:r>
          <a:r>
            <a:rPr lang="ru-RU" sz="2000" kern="1200" dirty="0">
              <a:solidFill>
                <a:schemeClr val="tx1"/>
              </a:solidFill>
              <a:latin typeface="Times New Roman" panose="02020603050405020304" pitchFamily="18" charset="0"/>
              <a:cs typeface="Times New Roman" panose="02020603050405020304" pitchFamily="18" charset="0"/>
            </a:rPr>
            <a:t> </a:t>
          </a:r>
        </a:p>
        <a:p>
          <a:pPr marL="0" lvl="0" indent="0" algn="ctr" defTabSz="889000">
            <a:lnSpc>
              <a:spcPct val="90000"/>
            </a:lnSpc>
            <a:spcBef>
              <a:spcPct val="0"/>
            </a:spcBef>
            <a:spcAft>
              <a:spcPct val="35000"/>
            </a:spcAft>
            <a:buNone/>
          </a:pPr>
          <a:r>
            <a:rPr lang="ru-RU" sz="2000" kern="1200" dirty="0">
              <a:solidFill>
                <a:schemeClr val="tx1"/>
              </a:solidFill>
              <a:latin typeface="Times New Roman" panose="02020603050405020304" pitchFamily="18" charset="0"/>
              <a:cs typeface="Times New Roman" panose="02020603050405020304" pitchFamily="18" charset="0"/>
            </a:rPr>
            <a:t>ЗТ-</a:t>
          </a:r>
          <a:r>
            <a:rPr lang="ru-RU" sz="2000" kern="1200" dirty="0" err="1">
              <a:solidFill>
                <a:schemeClr val="tx1"/>
              </a:solidFill>
              <a:latin typeface="Times New Roman" panose="02020603050405020304" pitchFamily="18" charset="0"/>
              <a:cs typeface="Times New Roman" panose="02020603050405020304" pitchFamily="18" charset="0"/>
            </a:rPr>
            <a:t>ды</a:t>
          </a:r>
          <a:r>
            <a:rPr lang="ru-RU" sz="2000" kern="1200" dirty="0">
              <a:solidFill>
                <a:schemeClr val="tx1"/>
              </a:solidFill>
              <a:latin typeface="Times New Roman" panose="02020603050405020304" pitchFamily="18" charset="0"/>
              <a:cs typeface="Times New Roman" panose="02020603050405020304" pitchFamily="18" charset="0"/>
            </a:rPr>
            <a:t> </a:t>
          </a:r>
          <a:r>
            <a:rPr lang="ru-RU" sz="2000" b="1" i="1" kern="1200" dirty="0" err="1">
              <a:solidFill>
                <a:schemeClr val="tx1"/>
              </a:solidFill>
              <a:latin typeface="Times New Roman" panose="02020603050405020304" pitchFamily="18" charset="0"/>
              <a:cs typeface="Times New Roman" panose="02020603050405020304" pitchFamily="18" charset="0"/>
            </a:rPr>
            <a:t>бөлiп</a:t>
          </a:r>
          <a:r>
            <a:rPr lang="ru-RU" sz="2000" b="1" i="1" kern="1200" dirty="0">
              <a:solidFill>
                <a:schemeClr val="tx1"/>
              </a:solidFill>
              <a:latin typeface="Times New Roman" panose="02020603050405020304" pitchFamily="18" charset="0"/>
              <a:cs typeface="Times New Roman" panose="02020603050405020304" pitchFamily="18" charset="0"/>
            </a:rPr>
            <a:t> </a:t>
          </a:r>
          <a:r>
            <a:rPr lang="ru-RU" sz="2000" b="1" i="1" kern="1200" dirty="0" err="1">
              <a:solidFill>
                <a:schemeClr val="tx1"/>
              </a:solidFill>
              <a:latin typeface="Times New Roman" panose="02020603050405020304" pitchFamily="18" charset="0"/>
              <a:cs typeface="Times New Roman" panose="02020603050405020304" pitchFamily="18" charset="0"/>
            </a:rPr>
            <a:t>шығарғанда</a:t>
          </a:r>
          <a:endParaRPr lang="ru-KZ" sz="2000" kern="1200" dirty="0"/>
        </a:p>
      </dsp:txBody>
      <dsp:txXfrm>
        <a:off x="7659568" y="2569370"/>
        <a:ext cx="2144060" cy="21098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85F37-E1CD-478E-9D87-0B2DFF7C7460}">
      <dsp:nvSpPr>
        <dsp:cNvPr id="0" name=""/>
        <dsp:cNvSpPr/>
      </dsp:nvSpPr>
      <dsp:spPr>
        <a:xfrm rot="16200000">
          <a:off x="-1012221" y="1013504"/>
          <a:ext cx="5364479" cy="3337470"/>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543" bIns="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1.       Өткiзу актiсi мен </a:t>
          </a:r>
          <a:r>
            <a:rPr lang="kk-KZ" sz="1400" kern="1200">
              <a:solidFill>
                <a:schemeClr val="tx1"/>
              </a:solidFill>
              <a:latin typeface="Times New Roman" panose="02020603050405020304" pitchFamily="18" charset="0"/>
              <a:cs typeface="Times New Roman" panose="02020603050405020304" pitchFamily="18" charset="0"/>
            </a:rPr>
            <a:t>бөлу</a:t>
          </a:r>
          <a:r>
            <a:rPr lang="ru-RU" sz="1400" kern="1200">
              <a:solidFill>
                <a:schemeClr val="tx1"/>
              </a:solidFill>
              <a:latin typeface="Times New Roman" panose="02020603050405020304" pitchFamily="18" charset="0"/>
              <a:cs typeface="Times New Roman" panose="02020603050405020304" pitchFamily="18" charset="0"/>
            </a:rPr>
            <a:t> балансында қайта құрылған ЗТ-ның барлық несие берушiлерi мен борышқорларына қатысты, барлық мiндеттемелерi бойынша, соның iшiнде тараптар дауласқан мiндеттемелер бойынша да құқықты мирасқорлығы туралы ережелер болуға тиiс. </a:t>
          </a:r>
          <a:endParaRPr lang="ru-KZ" sz="1400" kern="1200">
            <a:solidFill>
              <a:schemeClr val="tx1"/>
            </a:solidFill>
            <a:latin typeface="Times New Roman" panose="02020603050405020304" pitchFamily="18" charset="0"/>
            <a:cs typeface="Times New Roman" panose="02020603050405020304" pitchFamily="18" charset="0"/>
          </a:endParaRPr>
        </a:p>
      </dsp:txBody>
      <dsp:txXfrm rot="5400000">
        <a:off x="1284" y="1072895"/>
        <a:ext cx="3337470" cy="3218687"/>
      </dsp:txXfrm>
    </dsp:sp>
    <dsp:sp modelId="{4D972827-F45A-4F31-8864-30E2A0B12BC8}">
      <dsp:nvSpPr>
        <dsp:cNvPr id="0" name=""/>
        <dsp:cNvSpPr/>
      </dsp:nvSpPr>
      <dsp:spPr>
        <a:xfrm rot="16200000">
          <a:off x="2575560" y="1013504"/>
          <a:ext cx="5364479" cy="3337470"/>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543" bIns="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2. Өткiзу актiсi мен бөлу балансын ЗТ-ның мүлкiн меншiктенушi немесе ЗТ-ны қайта құру туралы шешiм қабылдаған орган бекiтедi және құрылтай құжаттарымен бiрге жаңадан пайда болған ЗТ-ларды тiркеуге немесе нақтылы бар ЗТ-лардың құрылтай құжаттарына өзгерiстер енгiзу үшiн олар құрылтай құжаттарымен бiрге тапсырылады. Ал тапсырылмауы, сондай-ақ оларда қайта құрылған ЗТ-ның мiндеттемелерi бойынша құқықты мирасқорлығы туралы ережелердiң болмауы жаңадан пайда болған ЗТ-ларды мемлекеттiк тiркеуден бас тартуға әкелiп соқтырады. </a:t>
          </a:r>
          <a:endParaRPr lang="ru-KZ" sz="1400" kern="1200">
            <a:solidFill>
              <a:schemeClr val="tx1"/>
            </a:solidFill>
            <a:latin typeface="Times New Roman" panose="02020603050405020304" pitchFamily="18" charset="0"/>
            <a:cs typeface="Times New Roman" panose="02020603050405020304" pitchFamily="18" charset="0"/>
          </a:endParaRPr>
        </a:p>
      </dsp:txBody>
      <dsp:txXfrm rot="5400000">
        <a:off x="3589065" y="1072895"/>
        <a:ext cx="3337470" cy="3218687"/>
      </dsp:txXfrm>
    </dsp:sp>
    <dsp:sp modelId="{6AB654F2-8A6D-4537-BCFD-D49C67008A1C}">
      <dsp:nvSpPr>
        <dsp:cNvPr id="0" name=""/>
        <dsp:cNvSpPr/>
      </dsp:nvSpPr>
      <dsp:spPr>
        <a:xfrm rot="16200000">
          <a:off x="6163341" y="1013504"/>
          <a:ext cx="5364479" cy="3337470"/>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543" bIns="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3. Егер заң құжаттарында немесе қайта құру туралы шешiмде өзгеше көзделмесе, мүлiк (құқықтар мен мiндеттер) құқықты мирасқорына ол тiркелген кезден бастап ауысады. </a:t>
          </a:r>
          <a:endParaRPr lang="ru-KZ" sz="1400" kern="1200">
            <a:solidFill>
              <a:schemeClr val="tx1"/>
            </a:solidFill>
            <a:latin typeface="Times New Roman" panose="02020603050405020304" pitchFamily="18" charset="0"/>
            <a:cs typeface="Times New Roman" panose="02020603050405020304" pitchFamily="18" charset="0"/>
          </a:endParaRPr>
        </a:p>
      </dsp:txBody>
      <dsp:txXfrm rot="5400000">
        <a:off x="7176846" y="1072895"/>
        <a:ext cx="3337470" cy="32186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A33C0-4B99-47AC-91FD-D15011D32057}">
      <dsp:nvSpPr>
        <dsp:cNvPr id="0" name=""/>
        <dsp:cNvSpPr/>
      </dsp:nvSpPr>
      <dsp:spPr>
        <a:xfrm rot="16200000">
          <a:off x="-582187" y="583541"/>
          <a:ext cx="4687038" cy="351995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99462" bIns="0" numCol="1" spcCol="1270" anchor="ctr" anchorCtr="0">
          <a:noAutofit/>
        </a:bodyPr>
        <a:lstStyle/>
        <a:p>
          <a:pPr marL="0" lvl="0" indent="0" algn="ctr" defTabSz="711200">
            <a:lnSpc>
              <a:spcPct val="90000"/>
            </a:lnSpc>
            <a:spcBef>
              <a:spcPct val="0"/>
            </a:spcBef>
            <a:spcAft>
              <a:spcPct val="35000"/>
            </a:spcAft>
            <a:buNone/>
          </a:pPr>
          <a:r>
            <a:rPr lang="ru-RU" sz="1600" kern="1200">
              <a:solidFill>
                <a:schemeClr val="tx1"/>
              </a:solidFill>
              <a:latin typeface="Times New Roman" panose="02020603050405020304" pitchFamily="18" charset="0"/>
              <a:cs typeface="Times New Roman" panose="02020603050405020304" pitchFamily="18" charset="0"/>
            </a:rPr>
            <a:t>1. Заңды тұлға мүлкiнің меншік иесі немесе заңды тұлғаны қайта ұйымдастыру туралы шешiм қабылдаған орган қайта ұйымдастырылатын заңды тұлғаның кредиторларын бұл жөнінде жазбаша хабардар етуге мiндеттi. Талаптарды мәлімдеу мерзімі қайта ұйымдастырылатын заңды тұлғаның кредиторлары хабарламаларды алған кезден бастап екі айдан кем болмауға тиіс.</a:t>
          </a:r>
          <a:endParaRPr lang="ru-KZ" sz="1600" kern="1200">
            <a:solidFill>
              <a:schemeClr val="tx1"/>
            </a:solidFill>
            <a:latin typeface="Times New Roman" panose="02020603050405020304" pitchFamily="18" charset="0"/>
            <a:cs typeface="Times New Roman" panose="02020603050405020304" pitchFamily="18" charset="0"/>
          </a:endParaRPr>
        </a:p>
      </dsp:txBody>
      <dsp:txXfrm rot="5400000">
        <a:off x="1355" y="937407"/>
        <a:ext cx="3519954" cy="2812222"/>
      </dsp:txXfrm>
    </dsp:sp>
    <dsp:sp modelId="{5B039E77-FD9D-4757-8CB8-EDF0226FAA9F}">
      <dsp:nvSpPr>
        <dsp:cNvPr id="0" name=""/>
        <dsp:cNvSpPr/>
      </dsp:nvSpPr>
      <dsp:spPr>
        <a:xfrm rot="16200000">
          <a:off x="3201762" y="583541"/>
          <a:ext cx="4687038" cy="351995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99462" bIns="0" numCol="1" spcCol="1270" anchor="ctr" anchorCtr="0">
          <a:noAutofit/>
        </a:bodyPr>
        <a:lstStyle/>
        <a:p>
          <a:pPr marL="0" lvl="0" indent="0" algn="ctr" defTabSz="711200">
            <a:lnSpc>
              <a:spcPct val="90000"/>
            </a:lnSpc>
            <a:spcBef>
              <a:spcPct val="0"/>
            </a:spcBef>
            <a:spcAft>
              <a:spcPct val="35000"/>
            </a:spcAft>
            <a:buNone/>
          </a:pPr>
          <a:r>
            <a:rPr lang="ru-RU" sz="1600" kern="1200">
              <a:solidFill>
                <a:schemeClr val="tx1"/>
              </a:solidFill>
              <a:latin typeface="Times New Roman" panose="02020603050405020304" pitchFamily="18" charset="0"/>
              <a:cs typeface="Times New Roman" panose="02020603050405020304" pitchFamily="18" charset="0"/>
            </a:rPr>
            <a:t>2. Бөлiнген және бөлiп шығарылған кезде құрылатын заңды тұлғаның несие берушiсi осы заңды тұлға борышқоры болып табылатын мiндеттемелердiң мерзiмiнен бұрын тоқтатылуын және келтiрiлген залалдың орны толтырылуын талап етуге құқылы.</a:t>
          </a:r>
          <a:endParaRPr lang="ru-KZ" sz="1600" kern="1200">
            <a:solidFill>
              <a:schemeClr val="tx1"/>
            </a:solidFill>
            <a:latin typeface="Times New Roman" panose="02020603050405020304" pitchFamily="18" charset="0"/>
            <a:cs typeface="Times New Roman" panose="02020603050405020304" pitchFamily="18" charset="0"/>
          </a:endParaRPr>
        </a:p>
      </dsp:txBody>
      <dsp:txXfrm rot="5400000">
        <a:off x="3785304" y="937407"/>
        <a:ext cx="3519954" cy="2812222"/>
      </dsp:txXfrm>
    </dsp:sp>
    <dsp:sp modelId="{2284628E-2870-46F5-AE38-F56F4B15E64F}">
      <dsp:nvSpPr>
        <dsp:cNvPr id="0" name=""/>
        <dsp:cNvSpPr/>
      </dsp:nvSpPr>
      <dsp:spPr>
        <a:xfrm rot="16200000">
          <a:off x="6985713" y="583541"/>
          <a:ext cx="4687038" cy="351995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99462" bIns="0" numCol="1" spcCol="1270" anchor="ctr" anchorCtr="0">
          <a:noAutofit/>
        </a:bodyPr>
        <a:lstStyle/>
        <a:p>
          <a:pPr marL="0" lvl="0" indent="0" algn="ctr" defTabSz="711200">
            <a:lnSpc>
              <a:spcPct val="90000"/>
            </a:lnSpc>
            <a:spcBef>
              <a:spcPct val="0"/>
            </a:spcBef>
            <a:spcAft>
              <a:spcPct val="35000"/>
            </a:spcAft>
            <a:buNone/>
          </a:pPr>
          <a:r>
            <a:rPr lang="ru-RU" sz="1600" kern="1200">
              <a:solidFill>
                <a:schemeClr val="tx1"/>
              </a:solidFill>
              <a:latin typeface="Times New Roman" panose="02020603050405020304" pitchFamily="18" charset="0"/>
              <a:cs typeface="Times New Roman" panose="02020603050405020304" pitchFamily="18" charset="0"/>
            </a:rPr>
            <a:t>3. Егер бөлу балансы қайта құрылған заңды тұлғаның құқықты мирасқорын анықтауға мүмкiндiк бермесе, не егер құқықтық мирасқорында қайта құрылғанға дейін туындаған міндеттемелерді орындау үшін мүлік жеткіліксіз болса, жаңадан пайда болған заңды тұлғалар, сондай-ақ құрамынан басқа заңды тұлға бөлiнiп шыққан заңды тұлға, қайта құрылған заңды тұлғаның мiндеттемелерi бойынша оның несие берушiлерiнiң алдында ортақ жауапты болады. </a:t>
          </a:r>
          <a:endParaRPr lang="ru-KZ" sz="1600" kern="1200">
            <a:solidFill>
              <a:schemeClr val="tx1"/>
            </a:solidFill>
            <a:latin typeface="Times New Roman" panose="02020603050405020304" pitchFamily="18" charset="0"/>
            <a:cs typeface="Times New Roman" panose="02020603050405020304" pitchFamily="18" charset="0"/>
          </a:endParaRPr>
        </a:p>
      </dsp:txBody>
      <dsp:txXfrm rot="5400000">
        <a:off x="7569255" y="937407"/>
        <a:ext cx="3519954" cy="28122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56FA80-EDB8-436A-AB2F-F0EFBC2200B8}">
      <dsp:nvSpPr>
        <dsp:cNvPr id="0" name=""/>
        <dsp:cNvSpPr/>
      </dsp:nvSpPr>
      <dsp:spPr>
        <a:xfrm>
          <a:off x="5097780" y="2020187"/>
          <a:ext cx="2443381" cy="848115"/>
        </a:xfrm>
        <a:custGeom>
          <a:avLst/>
          <a:gdLst/>
          <a:ahLst/>
          <a:cxnLst/>
          <a:rect l="0" t="0" r="0" b="0"/>
          <a:pathLst>
            <a:path>
              <a:moveTo>
                <a:pt x="0" y="0"/>
              </a:moveTo>
              <a:lnTo>
                <a:pt x="0" y="424057"/>
              </a:lnTo>
              <a:lnTo>
                <a:pt x="2443381" y="424057"/>
              </a:lnTo>
              <a:lnTo>
                <a:pt x="2443381" y="84811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BA9F2F-0261-4122-89A7-FF24E78C0303}">
      <dsp:nvSpPr>
        <dsp:cNvPr id="0" name=""/>
        <dsp:cNvSpPr/>
      </dsp:nvSpPr>
      <dsp:spPr>
        <a:xfrm>
          <a:off x="2654398" y="2020187"/>
          <a:ext cx="2443381" cy="848115"/>
        </a:xfrm>
        <a:custGeom>
          <a:avLst/>
          <a:gdLst/>
          <a:ahLst/>
          <a:cxnLst/>
          <a:rect l="0" t="0" r="0" b="0"/>
          <a:pathLst>
            <a:path>
              <a:moveTo>
                <a:pt x="2443381" y="0"/>
              </a:moveTo>
              <a:lnTo>
                <a:pt x="2443381" y="424057"/>
              </a:lnTo>
              <a:lnTo>
                <a:pt x="0" y="424057"/>
              </a:lnTo>
              <a:lnTo>
                <a:pt x="0" y="84811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59EE75-452B-43F7-88EA-F42B4694401F}">
      <dsp:nvSpPr>
        <dsp:cNvPr id="0" name=""/>
        <dsp:cNvSpPr/>
      </dsp:nvSpPr>
      <dsp:spPr>
        <a:xfrm>
          <a:off x="3078456" y="863"/>
          <a:ext cx="4038646" cy="201932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ru-RU" sz="2800" b="1" kern="1200">
              <a:solidFill>
                <a:schemeClr val="tx1"/>
              </a:solidFill>
              <a:latin typeface="Times New Roman" panose="02020603050405020304" pitchFamily="18" charset="0"/>
              <a:cs typeface="Times New Roman" panose="02020603050405020304" pitchFamily="18" charset="0"/>
            </a:rPr>
            <a:t>За</a:t>
          </a:r>
          <a:r>
            <a:rPr lang="kk-KZ" sz="2800" b="1" kern="1200">
              <a:solidFill>
                <a:schemeClr val="tx1"/>
              </a:solidFill>
              <a:latin typeface="Times New Roman" panose="02020603050405020304" pitchFamily="18" charset="0"/>
              <a:cs typeface="Times New Roman" panose="02020603050405020304" pitchFamily="18" charset="0"/>
            </a:rPr>
            <a:t>ңды тұлғаны тарату</a:t>
          </a:r>
          <a:endParaRPr lang="ru-KZ" sz="2800" b="1" kern="1200">
            <a:solidFill>
              <a:schemeClr val="tx1"/>
            </a:solidFill>
            <a:latin typeface="Times New Roman" panose="02020603050405020304" pitchFamily="18" charset="0"/>
            <a:cs typeface="Times New Roman" panose="02020603050405020304" pitchFamily="18" charset="0"/>
          </a:endParaRPr>
        </a:p>
      </dsp:txBody>
      <dsp:txXfrm>
        <a:off x="3078456" y="863"/>
        <a:ext cx="4038646" cy="2019323"/>
      </dsp:txXfrm>
    </dsp:sp>
    <dsp:sp modelId="{C746B349-00ED-4B59-A8E2-CFE84B9C79B0}">
      <dsp:nvSpPr>
        <dsp:cNvPr id="0" name=""/>
        <dsp:cNvSpPr/>
      </dsp:nvSpPr>
      <dsp:spPr>
        <a:xfrm>
          <a:off x="635075" y="2868302"/>
          <a:ext cx="4038646" cy="201932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ru-RU" sz="2100" kern="1200">
              <a:solidFill>
                <a:schemeClr val="tx1"/>
              </a:solidFill>
              <a:latin typeface="Times New Roman" panose="02020603050405020304" pitchFamily="18" charset="0"/>
              <a:cs typeface="Times New Roman" panose="02020603050405020304" pitchFamily="18" charset="0"/>
            </a:rPr>
            <a:t>Заңды тұлға мүлкiнің меншiк иесінің не меншiк иесi уәкiлеттiк берген органның, құрылтай құжаттарында осыған уәкiлеттiк берiлген органының шешiмi бойынша кез келген негiз бойынша таратылуы мүмкiн.</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635075" y="2868302"/>
        <a:ext cx="4038646" cy="2019323"/>
      </dsp:txXfrm>
    </dsp:sp>
    <dsp:sp modelId="{E729F7F8-E721-4382-BEAC-44D296C8CB76}">
      <dsp:nvSpPr>
        <dsp:cNvPr id="0" name=""/>
        <dsp:cNvSpPr/>
      </dsp:nvSpPr>
      <dsp:spPr>
        <a:xfrm>
          <a:off x="5521837" y="2868302"/>
          <a:ext cx="4038646" cy="201932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ru-RU" sz="2100" kern="1200">
              <a:solidFill>
                <a:schemeClr val="tx1"/>
              </a:solidFill>
              <a:latin typeface="Times New Roman" panose="02020603050405020304" pitchFamily="18" charset="0"/>
              <a:cs typeface="Times New Roman" panose="02020603050405020304" pitchFamily="18" charset="0"/>
            </a:rPr>
            <a:t>Соттың шешiмi бойынша таратылуы мүмкін</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5521837" y="2868302"/>
        <a:ext cx="4038646" cy="20193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85C99-F4F6-44DE-86A7-B5869027EEFC}">
      <dsp:nvSpPr>
        <dsp:cNvPr id="0" name=""/>
        <dsp:cNvSpPr/>
      </dsp:nvSpPr>
      <dsp:spPr>
        <a:xfrm>
          <a:off x="8304" y="337"/>
          <a:ext cx="10747910" cy="102478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b="1" kern="1200" dirty="0">
              <a:solidFill>
                <a:schemeClr val="tx1"/>
              </a:solidFill>
              <a:latin typeface="Times New Roman" panose="02020603050405020304" pitchFamily="18" charset="0"/>
              <a:cs typeface="Times New Roman" panose="02020603050405020304" pitchFamily="18" charset="0"/>
            </a:rPr>
            <a:t>Соттың шешімімен ЗТ жұмысын тоқтатуы мүмкін жағдайлар</a:t>
          </a:r>
          <a:endParaRPr lang="ru-KZ" sz="2800" b="1" kern="1200" dirty="0">
            <a:solidFill>
              <a:schemeClr val="tx1"/>
            </a:solidFill>
            <a:latin typeface="Times New Roman" panose="02020603050405020304" pitchFamily="18" charset="0"/>
            <a:cs typeface="Times New Roman" panose="02020603050405020304" pitchFamily="18" charset="0"/>
          </a:endParaRPr>
        </a:p>
      </dsp:txBody>
      <dsp:txXfrm>
        <a:off x="38319" y="30352"/>
        <a:ext cx="10687880" cy="964751"/>
      </dsp:txXfrm>
    </dsp:sp>
    <dsp:sp modelId="{100F26AE-DE84-4B0E-B7BE-549A705CFBB8}">
      <dsp:nvSpPr>
        <dsp:cNvPr id="0" name=""/>
        <dsp:cNvSpPr/>
      </dsp:nvSpPr>
      <dsp:spPr>
        <a:xfrm>
          <a:off x="8304"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банкрот болған; </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50254" y="1502695"/>
        <a:ext cx="1348390" cy="3723147"/>
      </dsp:txXfrm>
    </dsp:sp>
    <dsp:sp modelId="{87DB76E7-2276-42C2-939C-603F70B5D108}">
      <dsp:nvSpPr>
        <dsp:cNvPr id="0" name=""/>
        <dsp:cNvSpPr/>
      </dsp:nvSpPr>
      <dsp:spPr>
        <a:xfrm>
          <a:off x="1560907"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құру кезiнде заңдардың түзетуге келмейтiн сипатта бұзылуына жол берiлуiне байланысты оны тiркеу жарамсыз деп танылған; </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1602857" y="1502695"/>
        <a:ext cx="1348390" cy="3723147"/>
      </dsp:txXfrm>
    </dsp:sp>
    <dsp:sp modelId="{70FC76F6-58AC-48D0-A0CD-262260E6E5E1}">
      <dsp:nvSpPr>
        <dsp:cNvPr id="0" name=""/>
        <dsp:cNvSpPr/>
      </dsp:nvSpPr>
      <dsp:spPr>
        <a:xfrm>
          <a:off x="3113511"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орналасқан жері бойынша немесе нақты мекенжайы бойынша ЗТ, сондай-ақ ЗТ бір жыл ішінде оларсыз жұмыс істей алмайтын құрылтайшылар (қатысушылар) және лауазымды адамдар болмаған;</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3155461" y="1502695"/>
        <a:ext cx="1348390" cy="3723147"/>
      </dsp:txXfrm>
    </dsp:sp>
    <dsp:sp modelId="{D1CBA119-538F-4753-B758-480A4E639D5B}">
      <dsp:nvSpPr>
        <dsp:cNvPr id="0" name=""/>
        <dsp:cNvSpPr/>
      </dsp:nvSpPr>
      <dsp:spPr>
        <a:xfrm>
          <a:off x="4666114"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қызметін заңнаманы өрескел бұза отырып жүзеге асырған:</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4708064" y="1502695"/>
        <a:ext cx="1348390" cy="3723147"/>
      </dsp:txXfrm>
    </dsp:sp>
    <dsp:sp modelId="{C8A28343-3C6B-4125-B112-E16E2F7C0351}">
      <dsp:nvSpPr>
        <dsp:cNvPr id="0" name=""/>
        <dsp:cNvSpPr/>
      </dsp:nvSpPr>
      <dsp:spPr>
        <a:xfrm>
          <a:off x="6218717"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жарғылық мақсаттарына қайшы келетін қызметті үнемі жүзеге асырған;</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260667" y="1502695"/>
        <a:ext cx="1348390" cy="3723147"/>
      </dsp:txXfrm>
    </dsp:sp>
    <dsp:sp modelId="{608EAA03-22C7-4DED-9A39-7BCA152265C3}">
      <dsp:nvSpPr>
        <dsp:cNvPr id="0" name=""/>
        <dsp:cNvSpPr/>
      </dsp:nvSpPr>
      <dsp:spPr>
        <a:xfrm>
          <a:off x="7771321"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қызметін тиісті лицензиясыз не заңнамалық актілерде тыйым салынған қызметті жүзеге асырған;</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7813271" y="1502695"/>
        <a:ext cx="1348390" cy="3723147"/>
      </dsp:txXfrm>
    </dsp:sp>
    <dsp:sp modelId="{BD58DC59-F52C-4343-A8D0-CF1CDA4264C6}">
      <dsp:nvSpPr>
        <dsp:cNvPr id="0" name=""/>
        <dsp:cNvSpPr/>
      </dsp:nvSpPr>
      <dsp:spPr>
        <a:xfrm>
          <a:off x="9323924" y="1460745"/>
          <a:ext cx="1432290" cy="38070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kern="1200">
              <a:solidFill>
                <a:schemeClr val="tx1"/>
              </a:solidFill>
              <a:latin typeface="Times New Roman" panose="02020603050405020304" pitchFamily="18" charset="0"/>
              <a:cs typeface="Times New Roman" panose="02020603050405020304" pitchFamily="18" charset="0"/>
            </a:rPr>
            <a:t>басқа да заңнамалық актілерде көзделген жағдайларда таратылуы мүмкін.</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9365874" y="1502695"/>
        <a:ext cx="1348390" cy="372314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DBE3EA-AAD8-4DA6-9F11-9BF00C57BEC1}">
      <dsp:nvSpPr>
        <dsp:cNvPr id="0" name=""/>
        <dsp:cNvSpPr/>
      </dsp:nvSpPr>
      <dsp:spPr>
        <a:xfrm rot="5400000">
          <a:off x="528110" y="1916466"/>
          <a:ext cx="1588830" cy="2643778"/>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38CE00-B4A1-4277-823C-5E0F029C588B}">
      <dsp:nvSpPr>
        <dsp:cNvPr id="0" name=""/>
        <dsp:cNvSpPr/>
      </dsp:nvSpPr>
      <dsp:spPr>
        <a:xfrm>
          <a:off x="262894" y="2706386"/>
          <a:ext cx="2386818" cy="2092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a:latin typeface="Times New Roman" panose="02020603050405020304" pitchFamily="18" charset="0"/>
              <a:cs typeface="Times New Roman" panose="02020603050405020304" pitchFamily="18" charset="0"/>
            </a:rPr>
            <a:t>1.</a:t>
          </a:r>
          <a:r>
            <a:rPr lang="ru-RU" sz="1400" kern="1200">
              <a:latin typeface="Times New Roman" panose="02020603050405020304" pitchFamily="18" charset="0"/>
              <a:cs typeface="Times New Roman" panose="02020603050405020304" pitchFamily="18" charset="0"/>
            </a:rPr>
            <a:t> ЗТ мүлкiнің меншiк иесі немесе оны тарату туралы шешiм қабылдаған орган бұл туралы әдiлет органына, тіркеу орны бойынша мемлекеттік кіріс органына дереу жазбаша түрде немесе электрондық цифрлық қолтаңбаны қолдана отырып, интернет-ресурс арқылы хабарлауға мiндеттi.</a:t>
          </a:r>
          <a:endParaRPr lang="ru-KZ" sz="1400" kern="1200">
            <a:latin typeface="Times New Roman" panose="02020603050405020304" pitchFamily="18" charset="0"/>
            <a:cs typeface="Times New Roman" panose="02020603050405020304" pitchFamily="18" charset="0"/>
          </a:endParaRPr>
        </a:p>
      </dsp:txBody>
      <dsp:txXfrm>
        <a:off x="262894" y="2706386"/>
        <a:ext cx="2386818" cy="2092186"/>
      </dsp:txXfrm>
    </dsp:sp>
    <dsp:sp modelId="{363F4F57-838E-4358-B7E9-E220D198D475}">
      <dsp:nvSpPr>
        <dsp:cNvPr id="0" name=""/>
        <dsp:cNvSpPr/>
      </dsp:nvSpPr>
      <dsp:spPr>
        <a:xfrm>
          <a:off x="2199369" y="1721828"/>
          <a:ext cx="450343" cy="450343"/>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0C623E-1F80-4C31-8A8D-3529CF07D7D2}">
      <dsp:nvSpPr>
        <dsp:cNvPr id="0" name=""/>
        <dsp:cNvSpPr/>
      </dsp:nvSpPr>
      <dsp:spPr>
        <a:xfrm rot="5400000">
          <a:off x="3450042" y="1193431"/>
          <a:ext cx="1588830" cy="2643778"/>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0BCC0-87E6-4F5C-93E4-19C69ABF6DC0}">
      <dsp:nvSpPr>
        <dsp:cNvPr id="0" name=""/>
        <dsp:cNvSpPr/>
      </dsp:nvSpPr>
      <dsp:spPr>
        <a:xfrm>
          <a:off x="3184826" y="1983351"/>
          <a:ext cx="2386818" cy="2092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a:latin typeface="Times New Roman" panose="02020603050405020304" pitchFamily="18" charset="0"/>
              <a:cs typeface="Times New Roman" panose="02020603050405020304" pitchFamily="18" charset="0"/>
            </a:rPr>
            <a:t>2.</a:t>
          </a:r>
          <a:r>
            <a:rPr lang="ru-RU" sz="1400" kern="1200">
              <a:latin typeface="Times New Roman" panose="02020603050405020304" pitchFamily="18" charset="0"/>
              <a:cs typeface="Times New Roman" panose="02020603050405020304" pitchFamily="18" charset="0"/>
            </a:rPr>
            <a:t> ЗТ мүлкiн меншiктенушi немесе оны тарату туралы шешiм қабылдаған орган тарату комиссиясын құрады және Азаматтық Кодекске сәйкес тарату тәртiбi мен мерзiмiн белгiлейдi. Тарату комиссиясы құрылған кезден бастап ЗТ-ның мүлкiн және iстерiн басқару жөнiндегі өкiлеттiк соған ауысады. Тарату комиссиясы сотта таратылатын ЗТ атынан әрекет етедi. </a:t>
          </a:r>
          <a:endParaRPr lang="ru-KZ" sz="1400" kern="1200">
            <a:latin typeface="Times New Roman" panose="02020603050405020304" pitchFamily="18" charset="0"/>
            <a:cs typeface="Times New Roman" panose="02020603050405020304" pitchFamily="18" charset="0"/>
          </a:endParaRPr>
        </a:p>
      </dsp:txBody>
      <dsp:txXfrm>
        <a:off x="3184826" y="1983351"/>
        <a:ext cx="2386818" cy="2092186"/>
      </dsp:txXfrm>
    </dsp:sp>
    <dsp:sp modelId="{97F48208-FCB9-4B5D-9468-E3E9459093B2}">
      <dsp:nvSpPr>
        <dsp:cNvPr id="0" name=""/>
        <dsp:cNvSpPr/>
      </dsp:nvSpPr>
      <dsp:spPr>
        <a:xfrm>
          <a:off x="5121301" y="998793"/>
          <a:ext cx="450343" cy="450343"/>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E5BB06-BC28-4EF6-9AF7-C943669CD854}">
      <dsp:nvSpPr>
        <dsp:cNvPr id="0" name=""/>
        <dsp:cNvSpPr/>
      </dsp:nvSpPr>
      <dsp:spPr>
        <a:xfrm rot="5400000">
          <a:off x="6371973" y="470396"/>
          <a:ext cx="1588830" cy="2643778"/>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DB926-E5E1-43CA-9280-088CD2C2EB4F}">
      <dsp:nvSpPr>
        <dsp:cNvPr id="0" name=""/>
        <dsp:cNvSpPr/>
      </dsp:nvSpPr>
      <dsp:spPr>
        <a:xfrm>
          <a:off x="6106758" y="1260316"/>
          <a:ext cx="2386818" cy="2092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a:latin typeface="Times New Roman" panose="02020603050405020304" pitchFamily="18" charset="0"/>
              <a:cs typeface="Times New Roman" panose="02020603050405020304" pitchFamily="18" charset="0"/>
            </a:rPr>
            <a:t>3.</a:t>
          </a:r>
          <a:r>
            <a:rPr lang="ru-RU" sz="1400" kern="1200">
              <a:latin typeface="Times New Roman" panose="02020603050405020304" pitchFamily="18" charset="0"/>
              <a:cs typeface="Times New Roman" panose="02020603050405020304" pitchFamily="18" charset="0"/>
            </a:rPr>
            <a:t>Тарату комиссиясы ЗТ-ны тарату, сондай-ақ оның кредиторларының талаптарын мәлiмдеу тәртiбi мен мерзiмi туралы ақпаратты ҚР-ның барлық аумағына таралатын мерзімді баспасөз басылымдарында жариялайды. Банкроттық жағдайларын қоспағанда, талаптарды мәлiмдеу мерзiмi тарату туралы хабарландыру жарияланған кезден бастап екi айдан кем болмауы тиіс. Тарату комиссиясы несие берушiлердi анықтау және қарыздарын алу үшiн шаралар қолданады, сондай-ақ несие берушiлерге ЗТ-ның таратылғандығы туралы жазбаша хабарлайды. </a:t>
          </a:r>
          <a:endParaRPr lang="ru-KZ" sz="1400" kern="1200">
            <a:latin typeface="Times New Roman" panose="02020603050405020304" pitchFamily="18" charset="0"/>
            <a:cs typeface="Times New Roman" panose="02020603050405020304" pitchFamily="18" charset="0"/>
          </a:endParaRPr>
        </a:p>
      </dsp:txBody>
      <dsp:txXfrm>
        <a:off x="6106758" y="1260316"/>
        <a:ext cx="2386818" cy="2092186"/>
      </dsp:txXfrm>
    </dsp:sp>
    <dsp:sp modelId="{5ECCD78C-AAA4-4F99-877F-D956D76EE9D2}">
      <dsp:nvSpPr>
        <dsp:cNvPr id="0" name=""/>
        <dsp:cNvSpPr/>
      </dsp:nvSpPr>
      <dsp:spPr>
        <a:xfrm>
          <a:off x="8043233" y="275758"/>
          <a:ext cx="450343" cy="450343"/>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8E26AF-EB45-4551-A827-3EB6683ACCB1}">
      <dsp:nvSpPr>
        <dsp:cNvPr id="0" name=""/>
        <dsp:cNvSpPr/>
      </dsp:nvSpPr>
      <dsp:spPr>
        <a:xfrm rot="5400000">
          <a:off x="9293905" y="-252638"/>
          <a:ext cx="1588830" cy="2643778"/>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B015FF-1B28-42AC-9D9E-2FBE16CA8AE6}">
      <dsp:nvSpPr>
        <dsp:cNvPr id="0" name=""/>
        <dsp:cNvSpPr/>
      </dsp:nvSpPr>
      <dsp:spPr>
        <a:xfrm>
          <a:off x="9028690" y="537281"/>
          <a:ext cx="2386818" cy="2092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b="1" kern="1200">
              <a:latin typeface="Times New Roman" panose="02020603050405020304" pitchFamily="18" charset="0"/>
              <a:cs typeface="Times New Roman" panose="02020603050405020304" pitchFamily="18" charset="0"/>
            </a:rPr>
            <a:t>4.</a:t>
          </a:r>
          <a:r>
            <a:rPr lang="ru-RU" sz="1400" kern="1200">
              <a:latin typeface="Times New Roman" panose="02020603050405020304" pitchFamily="18" charset="0"/>
              <a:cs typeface="Times New Roman" panose="02020603050405020304" pitchFamily="18" charset="0"/>
            </a:rPr>
            <a:t>Несие берушiлер талаптарын қоюға арналған мерзiм аяқталғаннан кейiн тарату комиссиясы аралық тарату балансын жасайды, онда таратылатын ЗТ мүлкiнiң құрамы, несие берушiлер қойған талаптар тiзбесi, сондай-ақ оларды қарау нәтижелерi туралы мәлiметтер болады</a:t>
          </a:r>
          <a:endParaRPr lang="ru-KZ" sz="1400" kern="1200">
            <a:latin typeface="Times New Roman" panose="02020603050405020304" pitchFamily="18" charset="0"/>
            <a:cs typeface="Times New Roman" panose="02020603050405020304" pitchFamily="18" charset="0"/>
          </a:endParaRPr>
        </a:p>
      </dsp:txBody>
      <dsp:txXfrm>
        <a:off x="9028690" y="537281"/>
        <a:ext cx="2386818" cy="20921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32587-7966-4790-9612-E7660C90DD01}">
      <dsp:nvSpPr>
        <dsp:cNvPr id="0" name=""/>
        <dsp:cNvSpPr/>
      </dsp:nvSpPr>
      <dsp:spPr>
        <a:xfrm>
          <a:off x="0" y="1510516"/>
          <a:ext cx="10515600" cy="33248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ru-RU" sz="2300" kern="1200">
              <a:solidFill>
                <a:schemeClr val="tx1"/>
              </a:solidFill>
              <a:latin typeface="Times New Roman" panose="02020603050405020304" pitchFamily="18" charset="0"/>
              <a:cs typeface="Times New Roman" panose="02020603050405020304" pitchFamily="18" charset="0"/>
            </a:rPr>
            <a:t>Борышкердiң (дара кәсiпкердiң немесе заңды тұлғаның) ақшалай мiндеттемелер бойынша кредитордың талаптарын толық көлемде қанағаттандыруға, еңбек шарты бойынша жұмыс iстейтiн адамдармен еңбегiне ақы төлеу жөнiнде есеп айырысу жүргізуге, салықтарды және бюджетке төленетін басқа да міндетті төлемдерді, Мемлекеттік әлеуметтік сақтандыру қорына әлеуметтік аударымдарды, әлеуметтік медициналық сақтандыру қорына тиісті аударымдарды және (немесе) жарналарды, сондай-ақ мiндеттi зейнетақы жарналарын және міндетті кәсіптік зейнетақы жарналарын төлеуді қамтамасыз етуге сот белгілеген қабiлетсiздiгi оның </a:t>
          </a:r>
          <a:r>
            <a:rPr lang="ru-RU" sz="2300" b="1" i="1" kern="1200">
              <a:solidFill>
                <a:schemeClr val="tx1"/>
              </a:solidFill>
              <a:latin typeface="Times New Roman" panose="02020603050405020304" pitchFamily="18" charset="0"/>
              <a:cs typeface="Times New Roman" panose="02020603050405020304" pitchFamily="18" charset="0"/>
            </a:rPr>
            <a:t>дәрменсiздiгi</a:t>
          </a:r>
          <a:r>
            <a:rPr lang="ru-RU" sz="2300" i="1" kern="1200">
              <a:solidFill>
                <a:schemeClr val="tx1"/>
              </a:solidFill>
              <a:latin typeface="Times New Roman" panose="02020603050405020304" pitchFamily="18" charset="0"/>
              <a:cs typeface="Times New Roman" panose="02020603050405020304" pitchFamily="18" charset="0"/>
            </a:rPr>
            <a:t> </a:t>
          </a:r>
          <a:r>
            <a:rPr lang="ru-RU" sz="2300" kern="1200">
              <a:solidFill>
                <a:schemeClr val="tx1"/>
              </a:solidFill>
              <a:latin typeface="Times New Roman" panose="02020603050405020304" pitchFamily="18" charset="0"/>
              <a:cs typeface="Times New Roman" panose="02020603050405020304" pitchFamily="18" charset="0"/>
            </a:rPr>
            <a:t>деп түсiнiледi.</a:t>
          </a:r>
          <a:endParaRPr lang="ru-KZ" sz="2300" kern="1200">
            <a:solidFill>
              <a:schemeClr val="tx1"/>
            </a:solidFill>
            <a:latin typeface="Times New Roman" panose="02020603050405020304" pitchFamily="18" charset="0"/>
            <a:cs typeface="Times New Roman" panose="02020603050405020304" pitchFamily="18" charset="0"/>
          </a:endParaRPr>
        </a:p>
      </dsp:txBody>
      <dsp:txXfrm>
        <a:off x="0" y="1510516"/>
        <a:ext cx="10515600" cy="3324859"/>
      </dsp:txXfrm>
    </dsp:sp>
    <dsp:sp modelId="{6E286582-092B-4377-8AC3-B938B782CA17}">
      <dsp:nvSpPr>
        <dsp:cNvPr id="0" name=""/>
        <dsp:cNvSpPr/>
      </dsp:nvSpPr>
      <dsp:spPr>
        <a:xfrm rot="10800000">
          <a:off x="0" y="782"/>
          <a:ext cx="10515600" cy="1559607"/>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ru-RU" sz="2300" b="1" i="1" kern="1200">
              <a:solidFill>
                <a:schemeClr val="tx1"/>
              </a:solidFill>
              <a:latin typeface="Times New Roman" panose="02020603050405020304" pitchFamily="18" charset="0"/>
              <a:cs typeface="Times New Roman" panose="02020603050405020304" pitchFamily="18" charset="0"/>
            </a:rPr>
            <a:t>Банкроттық </a:t>
          </a:r>
          <a:r>
            <a:rPr lang="ru-RU" sz="2300" kern="1200">
              <a:solidFill>
                <a:schemeClr val="tx1"/>
              </a:solidFill>
              <a:latin typeface="Times New Roman" panose="02020603050405020304" pitchFamily="18" charset="0"/>
              <a:cs typeface="Times New Roman" panose="02020603050405020304" pitchFamily="18" charset="0"/>
            </a:rPr>
            <a:t>- борышкердiң соттың шешiмiмен танылған оны таратуға негiз болып табылатын дәрменсiздiгi.</a:t>
          </a:r>
          <a:endParaRPr lang="ru-KZ" sz="2300" kern="1200">
            <a:solidFill>
              <a:schemeClr val="tx1"/>
            </a:solidFill>
            <a:latin typeface="Times New Roman" panose="02020603050405020304" pitchFamily="18" charset="0"/>
            <a:cs typeface="Times New Roman" panose="02020603050405020304" pitchFamily="18" charset="0"/>
          </a:endParaRPr>
        </a:p>
      </dsp:txBody>
      <dsp:txXfrm rot="10800000">
        <a:off x="0" y="782"/>
        <a:ext cx="10515600" cy="10133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053C9-906C-4C9C-AB70-F72F72435B6B}">
      <dsp:nvSpPr>
        <dsp:cNvPr id="0" name=""/>
        <dsp:cNvSpPr/>
      </dsp:nvSpPr>
      <dsp:spPr>
        <a:xfrm>
          <a:off x="5257800" y="2023995"/>
          <a:ext cx="2446301" cy="849129"/>
        </a:xfrm>
        <a:custGeom>
          <a:avLst/>
          <a:gdLst/>
          <a:ahLst/>
          <a:cxnLst/>
          <a:rect l="0" t="0" r="0" b="0"/>
          <a:pathLst>
            <a:path>
              <a:moveTo>
                <a:pt x="0" y="0"/>
              </a:moveTo>
              <a:lnTo>
                <a:pt x="0" y="424564"/>
              </a:lnTo>
              <a:lnTo>
                <a:pt x="2446301" y="424564"/>
              </a:lnTo>
              <a:lnTo>
                <a:pt x="2446301" y="8491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7AB801-A5B1-42B4-B06D-002F53BA2AE8}">
      <dsp:nvSpPr>
        <dsp:cNvPr id="0" name=""/>
        <dsp:cNvSpPr/>
      </dsp:nvSpPr>
      <dsp:spPr>
        <a:xfrm>
          <a:off x="2811498" y="2023995"/>
          <a:ext cx="2446301" cy="849129"/>
        </a:xfrm>
        <a:custGeom>
          <a:avLst/>
          <a:gdLst/>
          <a:ahLst/>
          <a:cxnLst/>
          <a:rect l="0" t="0" r="0" b="0"/>
          <a:pathLst>
            <a:path>
              <a:moveTo>
                <a:pt x="2446301" y="0"/>
              </a:moveTo>
              <a:lnTo>
                <a:pt x="2446301" y="424564"/>
              </a:lnTo>
              <a:lnTo>
                <a:pt x="0" y="424564"/>
              </a:lnTo>
              <a:lnTo>
                <a:pt x="0" y="8491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5E700B-BA24-4973-95EB-3F3703E34E3A}">
      <dsp:nvSpPr>
        <dsp:cNvPr id="0" name=""/>
        <dsp:cNvSpPr/>
      </dsp:nvSpPr>
      <dsp:spPr>
        <a:xfrm>
          <a:off x="3236062" y="2258"/>
          <a:ext cx="4043474" cy="20217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ru-RU" sz="2800" b="1" kern="1200">
              <a:solidFill>
                <a:schemeClr val="tx1"/>
              </a:solidFill>
              <a:latin typeface="Times New Roman" panose="02020603050405020304" pitchFamily="18" charset="0"/>
              <a:cs typeface="Times New Roman" panose="02020603050405020304" pitchFamily="18" charset="0"/>
            </a:rPr>
            <a:t>Банкрот деп тану</a:t>
          </a:r>
          <a:endParaRPr lang="ru-KZ" sz="2800" kern="1200">
            <a:solidFill>
              <a:schemeClr val="tx1"/>
            </a:solidFill>
            <a:latin typeface="Times New Roman" panose="02020603050405020304" pitchFamily="18" charset="0"/>
            <a:cs typeface="Times New Roman" panose="02020603050405020304" pitchFamily="18" charset="0"/>
          </a:endParaRPr>
        </a:p>
      </dsp:txBody>
      <dsp:txXfrm>
        <a:off x="3236062" y="2258"/>
        <a:ext cx="4043474" cy="2021737"/>
      </dsp:txXfrm>
    </dsp:sp>
    <dsp:sp modelId="{51947B4D-E759-458E-8170-AE56B609E106}">
      <dsp:nvSpPr>
        <dsp:cNvPr id="0" name=""/>
        <dsp:cNvSpPr/>
      </dsp:nvSpPr>
      <dsp:spPr>
        <a:xfrm>
          <a:off x="789761" y="2873124"/>
          <a:ext cx="4043474" cy="20217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ru-RU" sz="2800" kern="1200">
              <a:solidFill>
                <a:schemeClr val="tx1"/>
              </a:solidFill>
              <a:latin typeface="Times New Roman" panose="02020603050405020304" pitchFamily="18" charset="0"/>
              <a:cs typeface="Times New Roman" panose="02020603050405020304" pitchFamily="18" charset="0"/>
            </a:rPr>
            <a:t>ерiктi түрде (борышкердiң сотқа берген өтiнiшi негiзiнде)</a:t>
          </a:r>
          <a:endParaRPr lang="ru-KZ" sz="2800" kern="1200">
            <a:solidFill>
              <a:schemeClr val="tx1"/>
            </a:solidFill>
            <a:latin typeface="Times New Roman" panose="02020603050405020304" pitchFamily="18" charset="0"/>
            <a:cs typeface="Times New Roman" panose="02020603050405020304" pitchFamily="18" charset="0"/>
          </a:endParaRPr>
        </a:p>
      </dsp:txBody>
      <dsp:txXfrm>
        <a:off x="789761" y="2873124"/>
        <a:ext cx="4043474" cy="2021737"/>
      </dsp:txXfrm>
    </dsp:sp>
    <dsp:sp modelId="{98C03172-1134-40B7-89C7-0F02F33A2407}">
      <dsp:nvSpPr>
        <dsp:cNvPr id="0" name=""/>
        <dsp:cNvSpPr/>
      </dsp:nvSpPr>
      <dsp:spPr>
        <a:xfrm>
          <a:off x="5682364" y="2873124"/>
          <a:ext cx="4043474" cy="20217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ru-RU" sz="2800" kern="1200">
              <a:solidFill>
                <a:schemeClr val="tx1"/>
              </a:solidFill>
              <a:latin typeface="Times New Roman" panose="02020603050405020304" pitchFamily="18" charset="0"/>
              <a:cs typeface="Times New Roman" panose="02020603050405020304" pitchFamily="18" charset="0"/>
            </a:rPr>
            <a:t>мәжбүр ету тәртiбiмен (несие берушiнiң, ал көзделген жағдайларда өзге де адамдардың сотқа өтiнiш беруi негiзiнде)</a:t>
          </a:r>
          <a:endParaRPr lang="ru-KZ" sz="2800" kern="1200">
            <a:solidFill>
              <a:schemeClr val="tx1"/>
            </a:solidFill>
            <a:latin typeface="Times New Roman" panose="02020603050405020304" pitchFamily="18" charset="0"/>
            <a:cs typeface="Times New Roman" panose="02020603050405020304" pitchFamily="18" charset="0"/>
          </a:endParaRPr>
        </a:p>
      </dsp:txBody>
      <dsp:txXfrm>
        <a:off x="5682364" y="2873124"/>
        <a:ext cx="4043474" cy="20217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16F62-5466-40B5-9E2A-9BE45024FB3C}">
      <dsp:nvSpPr>
        <dsp:cNvPr id="0" name=""/>
        <dsp:cNvSpPr/>
      </dsp:nvSpPr>
      <dsp:spPr>
        <a:xfrm>
          <a:off x="0" y="0"/>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67CE1-4B06-40A7-AC00-50FA4AABC78C}">
      <dsp:nvSpPr>
        <dsp:cNvPr id="0" name=""/>
        <dsp:cNvSpPr/>
      </dsp:nvSpPr>
      <dsp:spPr>
        <a:xfrm>
          <a:off x="0" y="0"/>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1) банкрот-заңды тұлғаның мүліктерін иеліктен шығаруға және міндеттемелерді өтеуге тыйым салынады;</a:t>
          </a:r>
          <a:endParaRPr lang="ru-KZ" sz="1400" kern="1200">
            <a:latin typeface="Times New Roman" panose="02020603050405020304" pitchFamily="18" charset="0"/>
            <a:cs typeface="Times New Roman" panose="02020603050405020304" pitchFamily="18" charset="0"/>
          </a:endParaRPr>
        </a:p>
      </dsp:txBody>
      <dsp:txXfrm>
        <a:off x="0" y="0"/>
        <a:ext cx="11008361" cy="575721"/>
      </dsp:txXfrm>
    </dsp:sp>
    <dsp:sp modelId="{F29F90F5-7334-4819-A1C9-2BEF5F5134B5}">
      <dsp:nvSpPr>
        <dsp:cNvPr id="0" name=""/>
        <dsp:cNvSpPr/>
      </dsp:nvSpPr>
      <dsp:spPr>
        <a:xfrm>
          <a:off x="0" y="575721"/>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8A7FDA-D745-4AA3-827D-D140BFCF5FDA}">
      <dsp:nvSpPr>
        <dsp:cNvPr id="0" name=""/>
        <dsp:cNvSpPr/>
      </dsp:nvSpPr>
      <dsp:spPr>
        <a:xfrm>
          <a:off x="0" y="575721"/>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2) барлық борыштық мiндеттемелерiнiң мерзiмдерi өткен деп саналады;</a:t>
          </a:r>
          <a:endParaRPr lang="ru-KZ" sz="1400" kern="1200">
            <a:latin typeface="Times New Roman" panose="02020603050405020304" pitchFamily="18" charset="0"/>
            <a:cs typeface="Times New Roman" panose="02020603050405020304" pitchFamily="18" charset="0"/>
          </a:endParaRPr>
        </a:p>
      </dsp:txBody>
      <dsp:txXfrm>
        <a:off x="0" y="575721"/>
        <a:ext cx="11008361" cy="575721"/>
      </dsp:txXfrm>
    </dsp:sp>
    <dsp:sp modelId="{01B30B0F-108B-41A9-BBF1-34898FEE9166}">
      <dsp:nvSpPr>
        <dsp:cNvPr id="0" name=""/>
        <dsp:cNvSpPr/>
      </dsp:nvSpPr>
      <dsp:spPr>
        <a:xfrm>
          <a:off x="0" y="1151442"/>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13DA45-F7FA-456F-B0E5-47ACC7C3CDC8}">
      <dsp:nvSpPr>
        <dsp:cNvPr id="0" name=""/>
        <dsp:cNvSpPr/>
      </dsp:nvSpPr>
      <dsp:spPr>
        <a:xfrm>
          <a:off x="0" y="1151442"/>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3) берешегінің барлық түрлерi бойынша тұрақсыздық айыбы мен сыйақыны есептеу тоқтатылады;</a:t>
          </a:r>
          <a:endParaRPr lang="ru-KZ" sz="1400" kern="1200">
            <a:latin typeface="Times New Roman" panose="02020603050405020304" pitchFamily="18" charset="0"/>
            <a:cs typeface="Times New Roman" panose="02020603050405020304" pitchFamily="18" charset="0"/>
          </a:endParaRPr>
        </a:p>
      </dsp:txBody>
      <dsp:txXfrm>
        <a:off x="0" y="1151442"/>
        <a:ext cx="11008361" cy="575721"/>
      </dsp:txXfrm>
    </dsp:sp>
    <dsp:sp modelId="{8B579DAC-BF28-4B45-B3CC-FDB698DBDEBD}">
      <dsp:nvSpPr>
        <dsp:cNvPr id="0" name=""/>
        <dsp:cNvSpPr/>
      </dsp:nvSpPr>
      <dsp:spPr>
        <a:xfrm>
          <a:off x="0" y="1727163"/>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E3641D-A38D-4959-90C8-86EC7BAFEC6A}">
      <dsp:nvSpPr>
        <dsp:cNvPr id="0" name=""/>
        <dsp:cNvSpPr/>
      </dsp:nvSpPr>
      <dsp:spPr>
        <a:xfrm>
          <a:off x="0" y="1727163"/>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4) банкроттың қатысуымен сотта қаралатын мүліктік сипаттағы даулар, егер олар бойынша қабылданған шешімдер заңды күшіне енбеген болса, тоқтатылады;</a:t>
          </a:r>
          <a:endParaRPr lang="ru-KZ" sz="1400" kern="1200">
            <a:latin typeface="Times New Roman" panose="02020603050405020304" pitchFamily="18" charset="0"/>
            <a:cs typeface="Times New Roman" panose="02020603050405020304" pitchFamily="18" charset="0"/>
          </a:endParaRPr>
        </a:p>
      </dsp:txBody>
      <dsp:txXfrm>
        <a:off x="0" y="1727163"/>
        <a:ext cx="11008361" cy="575721"/>
      </dsp:txXfrm>
    </dsp:sp>
    <dsp:sp modelId="{7FEF2F31-C52C-4F53-9AB5-6E98B5026F65}">
      <dsp:nvSpPr>
        <dsp:cNvPr id="0" name=""/>
        <dsp:cNvSpPr/>
      </dsp:nvSpPr>
      <dsp:spPr>
        <a:xfrm>
          <a:off x="0" y="2302885"/>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6A3400-F91A-43BB-9471-52E3CB2D8766}">
      <dsp:nvSpPr>
        <dsp:cNvPr id="0" name=""/>
        <dsp:cNvSpPr/>
      </dsp:nvSpPr>
      <dsp:spPr>
        <a:xfrm>
          <a:off x="0" y="2302885"/>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5) үшінші тұлғалардың кепілдіктер мен кепілгерліктерді орындау жөніндегі талаптарын, сондай-ақ үшінші тұлғалар кепіл беруші ретінде әрекет ететін жағдайларда кепіл затына өндіріп алуды қолдануды қоспағанда, банкроттық рәсімі шеңберінде ғана банкротқа талаптар қойылуы мүмкін;</a:t>
          </a:r>
          <a:endParaRPr lang="ru-KZ" sz="1400" kern="1200">
            <a:latin typeface="Times New Roman" panose="02020603050405020304" pitchFamily="18" charset="0"/>
            <a:cs typeface="Times New Roman" panose="02020603050405020304" pitchFamily="18" charset="0"/>
          </a:endParaRPr>
        </a:p>
      </dsp:txBody>
      <dsp:txXfrm>
        <a:off x="0" y="2302885"/>
        <a:ext cx="11008361" cy="575721"/>
      </dsp:txXfrm>
    </dsp:sp>
    <dsp:sp modelId="{1147319C-CE41-4E79-BE8D-419017DF4B7C}">
      <dsp:nvSpPr>
        <dsp:cNvPr id="0" name=""/>
        <dsp:cNvSpPr/>
      </dsp:nvSpPr>
      <dsp:spPr>
        <a:xfrm>
          <a:off x="0" y="2878606"/>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704733-6B85-45CF-ABB8-E04B0477D6D2}">
      <dsp:nvSpPr>
        <dsp:cNvPr id="0" name=""/>
        <dsp:cNvSpPr/>
      </dsp:nvSpPr>
      <dsp:spPr>
        <a:xfrm>
          <a:off x="0" y="2878606"/>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6) уақытша немесе банкроттықты басқарушының өтініші және борышкерді банкрот деп тану туралы сот шешімінің ұсынылған көшірмесі негізінде банкроттың мүлкіне барлық шектеулер мен ауыртпалықтар оларды салған органдардың тиісті шешімдері қабылданбастан алып тасталады;</a:t>
          </a:r>
          <a:endParaRPr lang="ru-KZ" sz="1400" kern="1200">
            <a:latin typeface="Times New Roman" panose="02020603050405020304" pitchFamily="18" charset="0"/>
            <a:cs typeface="Times New Roman" panose="02020603050405020304" pitchFamily="18" charset="0"/>
          </a:endParaRPr>
        </a:p>
      </dsp:txBody>
      <dsp:txXfrm>
        <a:off x="0" y="2878606"/>
        <a:ext cx="11008361" cy="575721"/>
      </dsp:txXfrm>
    </dsp:sp>
    <dsp:sp modelId="{1B9C4F43-12B7-43FD-AB8C-66550A158EAF}">
      <dsp:nvSpPr>
        <dsp:cNvPr id="0" name=""/>
        <dsp:cNvSpPr/>
      </dsp:nvSpPr>
      <dsp:spPr>
        <a:xfrm>
          <a:off x="0" y="3454327"/>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B13773-045A-4E04-833F-0FF4F3129C04}">
      <dsp:nvSpPr>
        <dsp:cNvPr id="0" name=""/>
        <dsp:cNvSpPr/>
      </dsp:nvSpPr>
      <dsp:spPr>
        <a:xfrm>
          <a:off x="0" y="3454327"/>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7) банкроттың мүлкіне жаңа тыйым салуларға және мүлкіне иелік етудегі өзге де шектеулерге мәмілені жарамсыз деп тану және мүлікті бөгденің заңсыз иеленуінен талап ету туралы банкротқа қойылатын қуынымдар бойынша ғана жол беріледі;</a:t>
          </a:r>
          <a:endParaRPr lang="ru-KZ" sz="1400" kern="1200">
            <a:latin typeface="Times New Roman" panose="02020603050405020304" pitchFamily="18" charset="0"/>
            <a:cs typeface="Times New Roman" panose="02020603050405020304" pitchFamily="18" charset="0"/>
          </a:endParaRPr>
        </a:p>
      </dsp:txBody>
      <dsp:txXfrm>
        <a:off x="0" y="3454327"/>
        <a:ext cx="11008361" cy="575721"/>
      </dsp:txXfrm>
    </dsp:sp>
    <dsp:sp modelId="{C6E6E847-EDAD-488A-B8DD-1B5A3522E193}">
      <dsp:nvSpPr>
        <dsp:cNvPr id="0" name=""/>
        <dsp:cNvSpPr/>
      </dsp:nvSpPr>
      <dsp:spPr>
        <a:xfrm>
          <a:off x="0" y="4030048"/>
          <a:ext cx="1100836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1AA96F-20E2-4D69-81D3-E92B0869D77D}">
      <dsp:nvSpPr>
        <dsp:cNvPr id="0" name=""/>
        <dsp:cNvSpPr/>
      </dsp:nvSpPr>
      <dsp:spPr>
        <a:xfrm>
          <a:off x="0" y="4030048"/>
          <a:ext cx="11008361" cy="575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8) сатып алушыға берілмеген банкроттың мүлкі оның мүліктік массасының құрамына енгізіледі, ал кредитор немесе орындалмаған міндеттеме бойынша дәрменсіз болған сатып алушы банкроттық рәсімі шеңберінде борышкерге өзінің талаптарын қоюға құқылы.</a:t>
          </a:r>
          <a:endParaRPr lang="ru-KZ" sz="1400" kern="1200">
            <a:latin typeface="Times New Roman" panose="02020603050405020304" pitchFamily="18" charset="0"/>
            <a:cs typeface="Times New Roman" panose="02020603050405020304" pitchFamily="18" charset="0"/>
          </a:endParaRPr>
        </a:p>
      </dsp:txBody>
      <dsp:txXfrm>
        <a:off x="0" y="4030048"/>
        <a:ext cx="11008361" cy="5757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D9DFC-0D4A-4478-8B50-E389A0D4C71B}">
      <dsp:nvSpPr>
        <dsp:cNvPr id="0" name=""/>
        <dsp:cNvSpPr/>
      </dsp:nvSpPr>
      <dsp:spPr>
        <a:xfrm>
          <a:off x="1751075" y="10902"/>
          <a:ext cx="3986541" cy="3986541"/>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ru-RU" sz="2200" kern="1200">
              <a:latin typeface="Times New Roman" panose="02020603050405020304" pitchFamily="18" charset="0"/>
              <a:cs typeface="Times New Roman" panose="02020603050405020304" pitchFamily="18" charset="0"/>
            </a:rPr>
            <a:t>1. Заңды тұлғаны соттың банкрот деп тануы оның таратылуына әкелiп соқтырады. </a:t>
          </a:r>
          <a:endParaRPr lang="ru-KZ" sz="2200" kern="1200">
            <a:latin typeface="Times New Roman" panose="02020603050405020304" pitchFamily="18" charset="0"/>
            <a:cs typeface="Times New Roman" panose="02020603050405020304" pitchFamily="18" charset="0"/>
          </a:endParaRPr>
        </a:p>
      </dsp:txBody>
      <dsp:txXfrm>
        <a:off x="2307754" y="481001"/>
        <a:ext cx="2298546" cy="3046343"/>
      </dsp:txXfrm>
    </dsp:sp>
    <dsp:sp modelId="{B5A1F85C-0CED-4F88-963B-002DC59B5045}">
      <dsp:nvSpPr>
        <dsp:cNvPr id="0" name=""/>
        <dsp:cNvSpPr/>
      </dsp:nvSpPr>
      <dsp:spPr>
        <a:xfrm>
          <a:off x="4624258" y="10902"/>
          <a:ext cx="3986541" cy="3986541"/>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ru-RU" sz="2200" kern="1200">
              <a:latin typeface="Times New Roman" panose="02020603050405020304" pitchFamily="18" charset="0"/>
              <a:cs typeface="Times New Roman" panose="02020603050405020304" pitchFamily="18" charset="0"/>
            </a:rPr>
            <a:t>2. Банкрот-заңды тұлға Бизнес-сәйкестендiру нөмiрлерiнiң ұлттық тiзiлiмiнен алып тасталған кезден бастап оның қызметi тоқтатылды деп есептеледі.</a:t>
          </a:r>
          <a:endParaRPr lang="ru-KZ" sz="2200" kern="1200">
            <a:latin typeface="Times New Roman" panose="02020603050405020304" pitchFamily="18" charset="0"/>
            <a:cs typeface="Times New Roman" panose="02020603050405020304" pitchFamily="18" charset="0"/>
          </a:endParaRPr>
        </a:p>
      </dsp:txBody>
      <dsp:txXfrm>
        <a:off x="5755574" y="481001"/>
        <a:ext cx="2298546" cy="304634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9A7AF-F94A-4406-AB0C-CDB79C7BD572}">
      <dsp:nvSpPr>
        <dsp:cNvPr id="0" name=""/>
        <dsp:cNvSpPr/>
      </dsp:nvSpPr>
      <dsp:spPr>
        <a:xfrm>
          <a:off x="0" y="1971"/>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51F69-AFB3-4F7C-9E5A-9C82F57CEBAF}">
      <dsp:nvSpPr>
        <dsp:cNvPr id="0" name=""/>
        <dsp:cNvSpPr/>
      </dsp:nvSpPr>
      <dsp:spPr>
        <a:xfrm>
          <a:off x="0" y="1971"/>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Кәсіпкепорынды қайта ұйымдастыру нысандары</a:t>
          </a:r>
          <a:endParaRPr lang="ru-KZ" sz="2000" kern="1200" dirty="0">
            <a:latin typeface="Times New Roman" panose="02020603050405020304" pitchFamily="18" charset="0"/>
            <a:cs typeface="Times New Roman" panose="02020603050405020304" pitchFamily="18" charset="0"/>
          </a:endParaRPr>
        </a:p>
      </dsp:txBody>
      <dsp:txXfrm>
        <a:off x="0" y="1971"/>
        <a:ext cx="9872871" cy="672442"/>
      </dsp:txXfrm>
    </dsp:sp>
    <dsp:sp modelId="{2A84DFCF-3830-4A28-848A-9F52236C5B49}">
      <dsp:nvSpPr>
        <dsp:cNvPr id="0" name=""/>
        <dsp:cNvSpPr/>
      </dsp:nvSpPr>
      <dsp:spPr>
        <a:xfrm>
          <a:off x="0" y="674414"/>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E52C4A-9A49-4E1B-A95F-364A42801052}">
      <dsp:nvSpPr>
        <dsp:cNvPr id="0" name=""/>
        <dsp:cNvSpPr/>
      </dsp:nvSpPr>
      <dsp:spPr>
        <a:xfrm>
          <a:off x="0" y="674414"/>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Өткізу актісі және бөлу балансы қандай жағдайларды жасалады?</a:t>
          </a:r>
          <a:endParaRPr lang="ru-KZ" sz="2000" kern="1200">
            <a:latin typeface="Times New Roman" panose="02020603050405020304" pitchFamily="18" charset="0"/>
            <a:cs typeface="Times New Roman" panose="02020603050405020304" pitchFamily="18" charset="0"/>
          </a:endParaRPr>
        </a:p>
      </dsp:txBody>
      <dsp:txXfrm>
        <a:off x="0" y="674414"/>
        <a:ext cx="9872871" cy="672442"/>
      </dsp:txXfrm>
    </dsp:sp>
    <dsp:sp modelId="{15A82FF5-2459-47D4-8F2B-8773BBD3C26C}">
      <dsp:nvSpPr>
        <dsp:cNvPr id="0" name=""/>
        <dsp:cNvSpPr/>
      </dsp:nvSpPr>
      <dsp:spPr>
        <a:xfrm>
          <a:off x="0" y="1346857"/>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83E63E-B5A0-4E13-89EF-9544A0F1D296}">
      <dsp:nvSpPr>
        <dsp:cNvPr id="0" name=""/>
        <dsp:cNvSpPr/>
      </dsp:nvSpPr>
      <dsp:spPr>
        <a:xfrm>
          <a:off x="0" y="1346857"/>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ru-RU" sz="2000" kern="1200">
              <a:latin typeface="Times New Roman" panose="02020603050405020304" pitchFamily="18" charset="0"/>
              <a:cs typeface="Times New Roman" panose="02020603050405020304" pitchFamily="18" charset="0"/>
            </a:rPr>
            <a:t>Заңды тұлғаны қайта құру кезiндегi оның несие берушiлерi құқықтарының кепілдігі қалай қамтамасыз етіледі?</a:t>
          </a:r>
          <a:endParaRPr lang="ru-KZ" sz="2000" kern="1200">
            <a:latin typeface="Times New Roman" panose="02020603050405020304" pitchFamily="18" charset="0"/>
            <a:cs typeface="Times New Roman" panose="02020603050405020304" pitchFamily="18" charset="0"/>
          </a:endParaRPr>
        </a:p>
      </dsp:txBody>
      <dsp:txXfrm>
        <a:off x="0" y="1346857"/>
        <a:ext cx="9872871" cy="672442"/>
      </dsp:txXfrm>
    </dsp:sp>
    <dsp:sp modelId="{3758CB87-DACE-4130-97B1-C0737F48E751}">
      <dsp:nvSpPr>
        <dsp:cNvPr id="0" name=""/>
        <dsp:cNvSpPr/>
      </dsp:nvSpPr>
      <dsp:spPr>
        <a:xfrm>
          <a:off x="0" y="201930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652E8B-6973-4E9A-B9EC-3A07D43C7EAB}">
      <dsp:nvSpPr>
        <dsp:cNvPr id="0" name=""/>
        <dsp:cNvSpPr/>
      </dsp:nvSpPr>
      <dsp:spPr>
        <a:xfrm>
          <a:off x="0" y="2019300"/>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Қандай негіздерде кәсіпорын жұмысын тоқтатуы мүмкін?</a:t>
          </a:r>
          <a:endParaRPr lang="ru-KZ" sz="2000" kern="1200">
            <a:latin typeface="Times New Roman" panose="02020603050405020304" pitchFamily="18" charset="0"/>
            <a:cs typeface="Times New Roman" panose="02020603050405020304" pitchFamily="18" charset="0"/>
          </a:endParaRPr>
        </a:p>
      </dsp:txBody>
      <dsp:txXfrm>
        <a:off x="0" y="2019300"/>
        <a:ext cx="9872871" cy="672442"/>
      </dsp:txXfrm>
    </dsp:sp>
    <dsp:sp modelId="{408D3197-FC0B-48CE-AF29-ACF9B9DBBFAC}">
      <dsp:nvSpPr>
        <dsp:cNvPr id="0" name=""/>
        <dsp:cNvSpPr/>
      </dsp:nvSpPr>
      <dsp:spPr>
        <a:xfrm>
          <a:off x="0" y="2691742"/>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9571F5-FACC-4339-AEB2-7B67AFF2589D}">
      <dsp:nvSpPr>
        <dsp:cNvPr id="0" name=""/>
        <dsp:cNvSpPr/>
      </dsp:nvSpPr>
      <dsp:spPr>
        <a:xfrm>
          <a:off x="0" y="2691742"/>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Заңды тұлғаны тарату тәртібі қандай?</a:t>
          </a:r>
          <a:endParaRPr lang="ru-KZ" sz="2000" kern="1200">
            <a:latin typeface="Times New Roman" panose="02020603050405020304" pitchFamily="18" charset="0"/>
            <a:cs typeface="Times New Roman" panose="02020603050405020304" pitchFamily="18" charset="0"/>
          </a:endParaRPr>
        </a:p>
      </dsp:txBody>
      <dsp:txXfrm>
        <a:off x="0" y="2691742"/>
        <a:ext cx="9872871" cy="672442"/>
      </dsp:txXfrm>
    </dsp:sp>
    <dsp:sp modelId="{751A897D-F83B-4690-900C-D807E235446D}">
      <dsp:nvSpPr>
        <dsp:cNvPr id="0" name=""/>
        <dsp:cNvSpPr/>
      </dsp:nvSpPr>
      <dsp:spPr>
        <a:xfrm>
          <a:off x="0" y="3364185"/>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9B131A-F929-465B-95D5-25B3163788AB}">
      <dsp:nvSpPr>
        <dsp:cNvPr id="0" name=""/>
        <dsp:cNvSpPr/>
      </dsp:nvSpPr>
      <dsp:spPr>
        <a:xfrm>
          <a:off x="0" y="3364185"/>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Банкроттық деген не?</a:t>
          </a:r>
          <a:endParaRPr lang="ru-KZ" sz="2000" kern="1200">
            <a:latin typeface="Times New Roman" panose="02020603050405020304" pitchFamily="18" charset="0"/>
            <a:cs typeface="Times New Roman" panose="02020603050405020304" pitchFamily="18" charset="0"/>
          </a:endParaRPr>
        </a:p>
      </dsp:txBody>
      <dsp:txXfrm>
        <a:off x="0" y="3364185"/>
        <a:ext cx="9872871" cy="67244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06.11.2023</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06.11.2023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06.11.2023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06.11.2023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06.11.2023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06.11.2023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06.11.2023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06.11.2023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06.11.2023</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2589764"/>
          </a:xfrm>
        </p:spPr>
        <p:txBody>
          <a:bodyPr>
            <a:normAutofit/>
          </a:bodyPr>
          <a:lstStyle/>
          <a:p>
            <a:pPr algn="ctr"/>
            <a:r>
              <a:rPr lang="kk-KZ" b="1">
                <a:solidFill>
                  <a:srgbClr val="000000"/>
                </a:solidFill>
                <a:latin typeface="Times New Roman" panose="02020603050405020304" pitchFamily="18" charset="0"/>
                <a:ea typeface="Times New Roman" panose="02020603050405020304" pitchFamily="18" charset="0"/>
              </a:rPr>
              <a:t> </a:t>
            </a:r>
            <a:r>
              <a:rPr lang="kk-KZ" sz="3600" b="1">
                <a:solidFill>
                  <a:schemeClr val="tx1"/>
                </a:solidFill>
                <a:latin typeface="Times New Roman" panose="02020603050405020304" pitchFamily="18" charset="0"/>
                <a:cs typeface="Times New Roman" panose="02020603050405020304" pitchFamily="18" charset="0"/>
              </a:rPr>
              <a:t>Кәсіпкерлік қызметтің тоқтауы </a:t>
            </a:r>
            <a:endParaRPr lang="en-US" sz="60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15531E8A-F3E7-4CC1-B5AB-D974FA481E46}"/>
              </a:ext>
            </a:extLst>
          </p:cNvPr>
          <p:cNvGraphicFramePr>
            <a:graphicFrameLocks noGrp="1"/>
          </p:cNvGraphicFramePr>
          <p:nvPr>
            <p:ph idx="1"/>
            <p:extLst>
              <p:ext uri="{D42A27DB-BD31-4B8C-83A1-F6EECF244321}">
                <p14:modId xmlns:p14="http://schemas.microsoft.com/office/powerpoint/2010/main" val="825386931"/>
              </p:ext>
            </p:extLst>
          </p:nvPr>
        </p:nvGraphicFramePr>
        <p:xfrm>
          <a:off x="1890964" y="2362201"/>
          <a:ext cx="8915400" cy="2448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890964" y="1314280"/>
            <a:ext cx="6470716" cy="707886"/>
          </a:xfrm>
          <a:prstGeom prst="rect">
            <a:avLst/>
          </a:prstGeom>
        </p:spPr>
        <p:txBody>
          <a:bodyPr wrap="square">
            <a:spAutoFit/>
          </a:bodyPr>
          <a:lstStyle/>
          <a:p>
            <a:pPr algn="just"/>
            <a:r>
              <a:rPr lang="kk-KZ" sz="4000" b="1" dirty="0">
                <a:latin typeface="Times New Roman" panose="02020603050405020304" pitchFamily="18" charset="0"/>
                <a:ea typeface="Times New Roman" panose="02020603050405020304" pitchFamily="18" charset="0"/>
              </a:rPr>
              <a:t>Дәріс сабағының мазмұны</a:t>
            </a:r>
            <a:endParaRPr lang="ru-KZ"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4C393825-97EE-4146-B671-D899478931D9}"/>
              </a:ext>
            </a:extLst>
          </p:cNvPr>
          <p:cNvGraphicFramePr>
            <a:graphicFrameLocks noGrp="1"/>
          </p:cNvGraphicFramePr>
          <p:nvPr>
            <p:ph idx="1"/>
            <p:extLst>
              <p:ext uri="{D42A27DB-BD31-4B8C-83A1-F6EECF244321}">
                <p14:modId xmlns:p14="http://schemas.microsoft.com/office/powerpoint/2010/main" val="2761005124"/>
              </p:ext>
            </p:extLst>
          </p:nvPr>
        </p:nvGraphicFramePr>
        <p:xfrm>
          <a:off x="838200" y="651164"/>
          <a:ext cx="10515600" cy="5525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217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a:extLst>
              <a:ext uri="{FF2B5EF4-FFF2-40B4-BE49-F238E27FC236}">
                <a16:creationId xmlns:a16="http://schemas.microsoft.com/office/drawing/2014/main" id="{E1171B31-E739-4A4E-96CE-1C87C5F74CEB}"/>
              </a:ext>
            </a:extLst>
          </p:cNvPr>
          <p:cNvGraphicFramePr>
            <a:graphicFrameLocks noGrp="1"/>
          </p:cNvGraphicFramePr>
          <p:nvPr>
            <p:ph idx="1"/>
            <p:extLst>
              <p:ext uri="{D42A27DB-BD31-4B8C-83A1-F6EECF244321}">
                <p14:modId xmlns:p14="http://schemas.microsoft.com/office/powerpoint/2010/main" val="2560210000"/>
              </p:ext>
            </p:extLst>
          </p:nvPr>
        </p:nvGraphicFramePr>
        <p:xfrm>
          <a:off x="838200" y="832207"/>
          <a:ext cx="10515600" cy="5344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36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8898" y="443189"/>
            <a:ext cx="10623772" cy="1067111"/>
          </a:xfrm>
        </p:spPr>
        <p:txBody>
          <a:bodyPr>
            <a:normAutofit/>
          </a:bodyPr>
          <a:lstStyle/>
          <a:p>
            <a:pPr algn="ctr"/>
            <a:r>
              <a:rPr lang="ru-RU" sz="2400" b="1" dirty="0" err="1">
                <a:solidFill>
                  <a:schemeClr val="tx1"/>
                </a:solidFill>
                <a:latin typeface="Times New Roman" panose="02020603050405020304" pitchFamily="18" charset="0"/>
                <a:cs typeface="Times New Roman" panose="02020603050405020304" pitchFamily="18" charset="0"/>
              </a:rPr>
              <a:t>Заңды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тұлғаларды</a:t>
            </a:r>
            <a:r>
              <a:rPr lang="ru-RU" sz="2400" b="1" dirty="0">
                <a:solidFill>
                  <a:schemeClr val="tx1"/>
                </a:solidFill>
                <a:latin typeface="Times New Roman" panose="02020603050405020304" pitchFamily="18" charset="0"/>
                <a:cs typeface="Times New Roman" panose="02020603050405020304" pitchFamily="18" charset="0"/>
              </a:rPr>
              <a:t> (ЗТ) </a:t>
            </a:r>
            <a:r>
              <a:rPr lang="ru-RU" sz="2400" b="1" dirty="0" err="1">
                <a:solidFill>
                  <a:schemeClr val="tx1"/>
                </a:solidFill>
                <a:latin typeface="Times New Roman" panose="02020603050405020304" pitchFamily="18" charset="0"/>
                <a:cs typeface="Times New Roman" panose="02020603050405020304" pitchFamily="18" charset="0"/>
              </a:rPr>
              <a:t>қайта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құрған</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кездегi</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құқықты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мирасқорлығы</a:t>
            </a:r>
            <a:r>
              <a:rPr lang="ru-RU" sz="2400" b="1" dirty="0">
                <a:solidFill>
                  <a:schemeClr val="tx1"/>
                </a:solidFill>
                <a:latin typeface="Times New Roman" panose="02020603050405020304" pitchFamily="18" charset="0"/>
                <a:cs typeface="Times New Roman" panose="02020603050405020304" pitchFamily="18" charset="0"/>
              </a:rPr>
              <a:t> </a:t>
            </a:r>
            <a:r>
              <a:rPr lang="kk-KZ" sz="2400" b="1" dirty="0">
                <a:solidFill>
                  <a:schemeClr val="tx1"/>
                </a:solidFill>
                <a:latin typeface="Times New Roman" panose="02020603050405020304" pitchFamily="18" charset="0"/>
                <a:cs typeface="Times New Roman" panose="02020603050405020304" pitchFamily="18" charset="0"/>
              </a:rPr>
              <a:t>ҚР Азаматтық кодексіне 46-бабына сәйкес келесі тәртіпте жүзеге асырылады</a:t>
            </a:r>
            <a:endParaRPr lang="ru-RU" sz="24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28C0DD65-E687-4C16-9595-59CBE97AC618}"/>
              </a:ext>
            </a:extLst>
          </p:cNvPr>
          <p:cNvGraphicFramePr>
            <a:graphicFrameLocks noGrp="1"/>
          </p:cNvGraphicFramePr>
          <p:nvPr>
            <p:ph idx="1"/>
            <p:extLst>
              <p:ext uri="{D42A27DB-BD31-4B8C-83A1-F6EECF244321}">
                <p14:modId xmlns:p14="http://schemas.microsoft.com/office/powerpoint/2010/main" val="805662631"/>
              </p:ext>
            </p:extLst>
          </p:nvPr>
        </p:nvGraphicFramePr>
        <p:xfrm>
          <a:off x="718897" y="1755480"/>
          <a:ext cx="10623773" cy="4542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9844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913B940-1D21-4BF2-95B2-99131B3EB3F2}"/>
              </a:ext>
            </a:extLst>
          </p:cNvPr>
          <p:cNvGraphicFramePr>
            <a:graphicFrameLocks noGrp="1"/>
          </p:cNvGraphicFramePr>
          <p:nvPr>
            <p:ph idx="1"/>
            <p:extLst>
              <p:ext uri="{D42A27DB-BD31-4B8C-83A1-F6EECF244321}">
                <p14:modId xmlns:p14="http://schemas.microsoft.com/office/powerpoint/2010/main" val="1781482740"/>
              </p:ext>
            </p:extLst>
          </p:nvPr>
        </p:nvGraphicFramePr>
        <p:xfrm>
          <a:off x="922867" y="821267"/>
          <a:ext cx="9872663" cy="4746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176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782F462E-A585-4F3E-95F9-79000FDD702B}"/>
              </a:ext>
            </a:extLst>
          </p:cNvPr>
          <p:cNvGraphicFramePr>
            <a:graphicFrameLocks noGrp="1"/>
          </p:cNvGraphicFramePr>
          <p:nvPr>
            <p:ph idx="1"/>
            <p:extLst>
              <p:ext uri="{D42A27DB-BD31-4B8C-83A1-F6EECF244321}">
                <p14:modId xmlns:p14="http://schemas.microsoft.com/office/powerpoint/2010/main" val="3557500720"/>
              </p:ext>
            </p:extLst>
          </p:nvPr>
        </p:nvGraphicFramePr>
        <p:xfrm>
          <a:off x="838200" y="751840"/>
          <a:ext cx="10515600" cy="5364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2689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78766"/>
          </a:xfrm>
        </p:spPr>
        <p:txBody>
          <a:bodyPr>
            <a:normAutofit fontScale="90000"/>
          </a:bodyPr>
          <a:lstStyle/>
          <a:p>
            <a:r>
              <a:rPr lang="ru-RU" sz="3600" b="1" dirty="0" err="1">
                <a:solidFill>
                  <a:schemeClr val="tx1"/>
                </a:solidFill>
                <a:latin typeface="Times New Roman" panose="02020603050405020304" pitchFamily="18" charset="0"/>
                <a:cs typeface="Times New Roman" panose="02020603050405020304" pitchFamily="18" charset="0"/>
              </a:rPr>
              <a:t>Заңды</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тұлғаны</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қайта</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құру</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кезiндегi</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оның</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несие</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берушiлерi</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құқықтарының</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кепiлдiгi</a:t>
            </a:r>
            <a:r>
              <a:rPr lang="ru-RU" sz="3600" b="1" dirty="0">
                <a:solidFill>
                  <a:schemeClr val="tx1"/>
                </a:solidFill>
                <a:latin typeface="Times New Roman" panose="02020603050405020304" pitchFamily="18" charset="0"/>
                <a:cs typeface="Times New Roman" panose="02020603050405020304" pitchFamily="18" charset="0"/>
              </a:rPr>
              <a:t> </a:t>
            </a:r>
            <a:r>
              <a:rPr lang="kk-KZ" sz="3600" b="1" dirty="0">
                <a:solidFill>
                  <a:schemeClr val="tx1"/>
                </a:solidFill>
                <a:latin typeface="Times New Roman" panose="02020603050405020304" pitchFamily="18" charset="0"/>
                <a:cs typeface="Times New Roman" panose="02020603050405020304" pitchFamily="18" charset="0"/>
              </a:rPr>
              <a:t>(ҚР АК 48-бап)</a:t>
            </a:r>
            <a:endParaRPr lang="ru-RU" sz="36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0EE77E08-28B1-4320-A275-F38890392B22}"/>
              </a:ext>
            </a:extLst>
          </p:cNvPr>
          <p:cNvGraphicFramePr>
            <a:graphicFrameLocks noGrp="1"/>
          </p:cNvGraphicFramePr>
          <p:nvPr>
            <p:ph idx="1"/>
            <p:extLst>
              <p:ext uri="{D42A27DB-BD31-4B8C-83A1-F6EECF244321}">
                <p14:modId xmlns:p14="http://schemas.microsoft.com/office/powerpoint/2010/main" val="2640026615"/>
              </p:ext>
            </p:extLst>
          </p:nvPr>
        </p:nvGraphicFramePr>
        <p:xfrm>
          <a:off x="476596" y="1343892"/>
          <a:ext cx="11090564" cy="4687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6157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38E0E94E-E62C-452E-9FA3-34728E720613}"/>
              </a:ext>
            </a:extLst>
          </p:cNvPr>
          <p:cNvGraphicFramePr>
            <a:graphicFrameLocks noGrp="1"/>
          </p:cNvGraphicFramePr>
          <p:nvPr>
            <p:ph idx="1"/>
            <p:extLst>
              <p:ext uri="{D42A27DB-BD31-4B8C-83A1-F6EECF244321}">
                <p14:modId xmlns:p14="http://schemas.microsoft.com/office/powerpoint/2010/main" val="835474019"/>
              </p:ext>
            </p:extLst>
          </p:nvPr>
        </p:nvGraphicFramePr>
        <p:xfrm>
          <a:off x="998220" y="984755"/>
          <a:ext cx="10195560" cy="4888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668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a:extLst>
              <a:ext uri="{FF2B5EF4-FFF2-40B4-BE49-F238E27FC236}">
                <a16:creationId xmlns:a16="http://schemas.microsoft.com/office/drawing/2014/main" id="{2D8FDAB8-415A-4E0D-A532-9F89DDCDCA1A}"/>
              </a:ext>
            </a:extLst>
          </p:cNvPr>
          <p:cNvGraphicFramePr>
            <a:graphicFrameLocks noGrp="1"/>
          </p:cNvGraphicFramePr>
          <p:nvPr>
            <p:ph idx="1"/>
            <p:extLst>
              <p:ext uri="{D42A27DB-BD31-4B8C-83A1-F6EECF244321}">
                <p14:modId xmlns:p14="http://schemas.microsoft.com/office/powerpoint/2010/main" val="644194149"/>
              </p:ext>
            </p:extLst>
          </p:nvPr>
        </p:nvGraphicFramePr>
        <p:xfrm>
          <a:off x="713740" y="711200"/>
          <a:ext cx="10764520" cy="5268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1219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369870"/>
            <a:ext cx="10515600" cy="595745"/>
          </a:xfrm>
        </p:spPr>
        <p:txBody>
          <a:bodyPr>
            <a:normAutofit/>
          </a:bodyPr>
          <a:lstStyle/>
          <a:p>
            <a:r>
              <a:rPr lang="ru-RU" sz="3600" b="1" dirty="0" err="1">
                <a:solidFill>
                  <a:schemeClr val="tx1"/>
                </a:solidFill>
                <a:latin typeface="Times New Roman" panose="02020603050405020304" pitchFamily="18" charset="0"/>
                <a:cs typeface="Times New Roman" panose="02020603050405020304" pitchFamily="18" charset="0"/>
              </a:rPr>
              <a:t>Заңды</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тұлғаны</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тарату</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тәртiбi</a:t>
            </a:r>
            <a:r>
              <a:rPr lang="ru-RU" sz="3600" b="1" dirty="0">
                <a:solidFill>
                  <a:schemeClr val="tx1"/>
                </a:solidFill>
                <a:latin typeface="Times New Roman" panose="02020603050405020304" pitchFamily="18" charset="0"/>
                <a:cs typeface="Times New Roman" panose="02020603050405020304" pitchFamily="18" charset="0"/>
              </a:rPr>
              <a:t> </a:t>
            </a:r>
            <a:r>
              <a:rPr lang="kk-KZ" sz="3600" b="1" dirty="0">
                <a:solidFill>
                  <a:schemeClr val="tx1"/>
                </a:solidFill>
                <a:latin typeface="Times New Roman" panose="02020603050405020304" pitchFamily="18" charset="0"/>
                <a:cs typeface="Times New Roman" panose="02020603050405020304" pitchFamily="18" charset="0"/>
              </a:rPr>
              <a:t>(ҚР АК 50-бап)</a:t>
            </a:r>
            <a:endParaRPr lang="ru-RU" sz="36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DF8461DA-4535-4329-9714-EF8D653EAC3E}"/>
              </a:ext>
            </a:extLst>
          </p:cNvPr>
          <p:cNvGraphicFramePr>
            <a:graphicFrameLocks noGrp="1"/>
          </p:cNvGraphicFramePr>
          <p:nvPr>
            <p:ph idx="1"/>
            <p:extLst>
              <p:ext uri="{D42A27DB-BD31-4B8C-83A1-F6EECF244321}">
                <p14:modId xmlns:p14="http://schemas.microsoft.com/office/powerpoint/2010/main" val="1324419003"/>
              </p:ext>
            </p:extLst>
          </p:nvPr>
        </p:nvGraphicFramePr>
        <p:xfrm>
          <a:off x="387927" y="1113918"/>
          <a:ext cx="11416145" cy="5073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9749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FD3496AE-C53E-4240-A626-94E588D7C86D}"/>
              </a:ext>
            </a:extLst>
          </p:cNvPr>
          <p:cNvGraphicFramePr>
            <a:graphicFrameLocks noGrp="1"/>
          </p:cNvGraphicFramePr>
          <p:nvPr>
            <p:ph idx="1"/>
            <p:extLst>
              <p:ext uri="{D42A27DB-BD31-4B8C-83A1-F6EECF244321}">
                <p14:modId xmlns:p14="http://schemas.microsoft.com/office/powerpoint/2010/main" val="2098066743"/>
              </p:ext>
            </p:extLst>
          </p:nvPr>
        </p:nvGraphicFramePr>
        <p:xfrm>
          <a:off x="838200" y="843280"/>
          <a:ext cx="10515600" cy="48361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3922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a:extLst>
              <a:ext uri="{FF2B5EF4-FFF2-40B4-BE49-F238E27FC236}">
                <a16:creationId xmlns:a16="http://schemas.microsoft.com/office/drawing/2014/main" id="{D2357395-1BE8-4E07-86AE-67F59D9A4C66}"/>
              </a:ext>
            </a:extLst>
          </p:cNvPr>
          <p:cNvGraphicFramePr>
            <a:graphicFrameLocks noGrp="1"/>
          </p:cNvGraphicFramePr>
          <p:nvPr>
            <p:ph idx="1"/>
            <p:extLst>
              <p:ext uri="{D42A27DB-BD31-4B8C-83A1-F6EECF244321}">
                <p14:modId xmlns:p14="http://schemas.microsoft.com/office/powerpoint/2010/main" val="663730242"/>
              </p:ext>
            </p:extLst>
          </p:nvPr>
        </p:nvGraphicFramePr>
        <p:xfrm>
          <a:off x="838200" y="934720"/>
          <a:ext cx="10515600" cy="4897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359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375007"/>
            <a:ext cx="10515600" cy="632402"/>
          </a:xfrm>
        </p:spPr>
        <p:txBody>
          <a:bodyPr>
            <a:normAutofit fontScale="90000"/>
          </a:bodyPr>
          <a:lstStyle/>
          <a:p>
            <a:pPr algn="ct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Сот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борышкерді</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банкрот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деп</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тану</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және</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банкроттық</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рәсімін</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қозғау</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туралы</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шешім</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шығарған</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күннен</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бастап</a:t>
            </a:r>
            <a:r>
              <a:rPr lang="ru-RU"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r>
              <a:rPr lang="ru-RU" sz="2800" b="1" dirty="0" err="1">
                <a:solidFill>
                  <a:schemeClr val="tx1"/>
                </a:solidFill>
                <a:latin typeface="Times New Roman" panose="02020603050405020304" pitchFamily="18" charset="0"/>
                <a:ea typeface="Tahoma" panose="020B0604030504040204" pitchFamily="34" charset="0"/>
                <a:cs typeface="Times New Roman" panose="02020603050405020304" pitchFamily="18" charset="0"/>
              </a:rPr>
              <a:t>с</a:t>
            </a:r>
            <a:r>
              <a:rPr lang="ru-RU" sz="2800" b="1" dirty="0" err="1">
                <a:solidFill>
                  <a:schemeClr val="tx1"/>
                </a:solidFill>
                <a:latin typeface="Times New Roman" panose="02020603050405020304" pitchFamily="18" charset="0"/>
                <a:cs typeface="Times New Roman" panose="02020603050405020304" pitchFamily="18" charset="0"/>
              </a:rPr>
              <a:t>алдарлары</a:t>
            </a:r>
            <a:r>
              <a:rPr lang="kk-KZ" sz="2800" b="1" dirty="0">
                <a:solidFill>
                  <a:schemeClr val="tx1"/>
                </a:solidFill>
                <a:latin typeface="Times New Roman" panose="02020603050405020304" pitchFamily="18" charset="0"/>
                <a:cs typeface="Times New Roman" panose="02020603050405020304" pitchFamily="18" charset="0"/>
              </a:rPr>
              <a:t> </a:t>
            </a:r>
            <a:endParaRPr lang="ru-RU" sz="28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Объект 5">
            <a:extLst>
              <a:ext uri="{FF2B5EF4-FFF2-40B4-BE49-F238E27FC236}">
                <a16:creationId xmlns:a16="http://schemas.microsoft.com/office/drawing/2014/main" id="{E743BCBA-D3A2-485B-8A0D-751F825B36B1}"/>
              </a:ext>
            </a:extLst>
          </p:cNvPr>
          <p:cNvGraphicFramePr>
            <a:graphicFrameLocks noGrp="1"/>
          </p:cNvGraphicFramePr>
          <p:nvPr>
            <p:ph idx="1"/>
            <p:extLst>
              <p:ext uri="{D42A27DB-BD31-4B8C-83A1-F6EECF244321}">
                <p14:modId xmlns:p14="http://schemas.microsoft.com/office/powerpoint/2010/main" val="2464574698"/>
              </p:ext>
            </p:extLst>
          </p:nvPr>
        </p:nvGraphicFramePr>
        <p:xfrm>
          <a:off x="591819" y="1266711"/>
          <a:ext cx="11008361" cy="4605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2608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b="1" dirty="0">
                <a:solidFill>
                  <a:schemeClr val="tx1"/>
                </a:solidFill>
                <a:latin typeface="Times New Roman" panose="02020603050405020304" pitchFamily="18" charset="0"/>
                <a:cs typeface="Times New Roman" panose="02020603050405020304" pitchFamily="18" charset="0"/>
              </a:rPr>
              <a:t>Банкрот </a:t>
            </a:r>
            <a:r>
              <a:rPr lang="ru-RU" b="1" dirty="0" err="1">
                <a:solidFill>
                  <a:schemeClr val="tx1"/>
                </a:solidFill>
                <a:latin typeface="Times New Roman" panose="02020603050405020304" pitchFamily="18" charset="0"/>
                <a:cs typeface="Times New Roman" panose="02020603050405020304" pitchFamily="18" charset="0"/>
              </a:rPr>
              <a:t>болған</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заңды</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тұлға</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қызметiнiң</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тоқтатылуы</a:t>
            </a:r>
            <a:r>
              <a:rPr lang="ru-RU" b="1" dirty="0">
                <a:solidFill>
                  <a:schemeClr val="tx1"/>
                </a:solidFill>
                <a:latin typeface="Times New Roman" panose="02020603050405020304" pitchFamily="18" charset="0"/>
                <a:cs typeface="Times New Roman" panose="02020603050405020304" pitchFamily="18" charset="0"/>
              </a:rPr>
              <a:t> </a:t>
            </a:r>
            <a:r>
              <a:rPr lang="kk-KZ" b="1" dirty="0">
                <a:solidFill>
                  <a:schemeClr val="tx1"/>
                </a:solidFill>
                <a:latin typeface="Times New Roman" panose="02020603050405020304" pitchFamily="18" charset="0"/>
                <a:cs typeface="Times New Roman" panose="02020603050405020304" pitchFamily="18" charset="0"/>
              </a:rPr>
              <a:t> </a:t>
            </a:r>
            <a:endParaRPr lang="ru-RU" b="1"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E9413B7F-879C-411C-A5AA-6ED7325FADEC}"/>
              </a:ext>
            </a:extLst>
          </p:cNvPr>
          <p:cNvGraphicFramePr>
            <a:graphicFrameLocks noGrp="1"/>
          </p:cNvGraphicFramePr>
          <p:nvPr>
            <p:ph idx="1"/>
            <p:extLst>
              <p:ext uri="{D42A27DB-BD31-4B8C-83A1-F6EECF244321}">
                <p14:modId xmlns:p14="http://schemas.microsoft.com/office/powerpoint/2010/main" val="4211161146"/>
              </p:ext>
            </p:extLst>
          </p:nvPr>
        </p:nvGraphicFramePr>
        <p:xfrm>
          <a:off x="936044" y="1965960"/>
          <a:ext cx="10361876" cy="4008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893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37D7-6875-4565-A3E4-7B845D6F7364}"/>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06FDBF69-8E18-4358-8B28-4241F71B2A39}"/>
              </a:ext>
            </a:extLst>
          </p:cNvPr>
          <p:cNvGraphicFramePr>
            <a:graphicFrameLocks noGrp="1"/>
          </p:cNvGraphicFramePr>
          <p:nvPr>
            <p:ph idx="1"/>
            <p:extLst>
              <p:ext uri="{D42A27DB-BD31-4B8C-83A1-F6EECF244321}">
                <p14:modId xmlns:p14="http://schemas.microsoft.com/office/powerpoint/2010/main" val="2094880858"/>
              </p:ext>
            </p:extLst>
          </p:nvPr>
        </p:nvGraphicFramePr>
        <p:xfrm>
          <a:off x="1143000" y="1884680"/>
          <a:ext cx="9872871"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5477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D34C1-CD3A-4318-A47F-8506045B4667}"/>
              </a:ext>
            </a:extLst>
          </p:cNvPr>
          <p:cNvSpPr>
            <a:spLocks noGrp="1"/>
          </p:cNvSpPr>
          <p:nvPr>
            <p:ph type="title"/>
          </p:nvPr>
        </p:nvSpPr>
        <p:spPr>
          <a:xfrm>
            <a:off x="1528011" y="0"/>
            <a:ext cx="9875520" cy="1356360"/>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Ұсынылатын әдебиеттер</a:t>
            </a:r>
            <a:endParaRPr lang="ru-KZ"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16A6040B-1B4A-4A0A-BA84-F78CCDC5B76B}"/>
              </a:ext>
            </a:extLst>
          </p:cNvPr>
          <p:cNvSpPr>
            <a:spLocks noGrp="1"/>
          </p:cNvSpPr>
          <p:nvPr>
            <p:ph idx="1"/>
          </p:nvPr>
        </p:nvSpPr>
        <p:spPr>
          <a:xfrm>
            <a:off x="755584" y="1564105"/>
            <a:ext cx="10647947" cy="4038600"/>
          </a:xfrm>
        </p:spPr>
        <p:txBody>
          <a:bodyPr>
            <a:normAutofit/>
          </a:bodyPr>
          <a:lstStyle/>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А.А.Нургалиева . Кәсіпкерлік</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.-Алматы: Экономика, 2016.-275с.</a:t>
            </a: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Жуйриков К.К. Менеджмент и предпринимательство.-Алматы: Экономика, 2016.-278с.</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 Переверзев М.Предпринимательство и бизнес </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[Электронный ресурс].-М.:ИНФРА, 2013.-174 с.</a:t>
            </a: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 Кузьмина Е.Е., Кузьмина Л.П. Предпринимательская деятельность. 2-е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изд.пер</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2017 г.</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Чеберко</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Е.Ф. Основы предпринимательской деятельности.-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2016 г.</a:t>
            </a:r>
            <a:endParaRPr lang="ru-KZ"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384349"/>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TM03457444[[fn=Основа]]</Template>
  <TotalTime>423</TotalTime>
  <Words>1354</Words>
  <Application>Microsoft Office PowerPoint</Application>
  <PresentationFormat>Широкоэкранный</PresentationFormat>
  <Paragraphs>84</Paragraphs>
  <Slides>17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17</vt:i4>
      </vt:variant>
    </vt:vector>
  </HeadingPairs>
  <TitlesOfParts>
    <vt:vector size="20" baseType="lpstr">
      <vt:lpstr>Corbel</vt:lpstr>
      <vt:lpstr>Times New Roman</vt:lpstr>
      <vt:lpstr>Базис</vt:lpstr>
      <vt:lpstr> Кәсіпкерлік қызметтің тоқтауы </vt:lpstr>
      <vt:lpstr>Презентация PowerPoint</vt:lpstr>
      <vt:lpstr>Презентация PowerPoint</vt:lpstr>
      <vt:lpstr>Презентация PowerPoint</vt:lpstr>
      <vt:lpstr>Заңды тұлғаларды (ЗТ) қайта құрған кездегi құқықты мирасқорлығы ҚР Азаматтық кодексіне 46-бабына сәйкес келесі тәртіпте жүзеге асырылады</vt:lpstr>
      <vt:lpstr>Презентация PowerPoint</vt:lpstr>
      <vt:lpstr>Презентация PowerPoint</vt:lpstr>
      <vt:lpstr>Заңды тұлғаны қайта құру кезiндегi оның несие берушiлерi құқықтарының кепiлдiгi (ҚР АК 48-бап)</vt:lpstr>
      <vt:lpstr>Презентация PowerPoint</vt:lpstr>
      <vt:lpstr>Презентация PowerPoint</vt:lpstr>
      <vt:lpstr>Заңды тұлғаны тарату тәртiбi (ҚР АК 50-бап)</vt:lpstr>
      <vt:lpstr>Презентация PowerPoint</vt:lpstr>
      <vt:lpstr>Презентация PowerPoint</vt:lpstr>
      <vt:lpstr>Сот борышкерді банкрот деп тану және банкроттық рәсімін қозғау туралы шешім шығарған күннен бастап салдарлары </vt:lpstr>
      <vt:lpstr>Банкрот болған заңды тұлға қызметiнiң тоқтатылуы  </vt:lpstr>
      <vt:lpstr>Бақылау сұрақтары</vt:lpstr>
      <vt:lpstr>Ұсынылатын әдебиеттер</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48</cp:revision>
  <dcterms:created xsi:type="dcterms:W3CDTF">2019-01-27T17:34:40Z</dcterms:created>
  <dcterms:modified xsi:type="dcterms:W3CDTF">2023-11-06T08:13:28Z</dcterms:modified>
</cp:coreProperties>
</file>